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6" r:id="rId16"/>
    <p:sldId id="297" r:id="rId17"/>
    <p:sldId id="277" r:id="rId18"/>
  </p:sldIdLst>
  <p:sldSz cx="9144000" cy="6858000" type="screen4x3"/>
  <p:notesSz cx="6797675" cy="9928225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6161" autoAdjust="0"/>
  </p:normalViewPr>
  <p:slideViewPr>
    <p:cSldViewPr>
      <p:cViewPr varScale="1">
        <p:scale>
          <a:sx n="76" d="100"/>
          <a:sy n="76" d="100"/>
        </p:scale>
        <p:origin x="9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42" y="-11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197" y="0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897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197" y="9429897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105A68-C0DE-4147-A8EC-6EBD9EEB9C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6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s-I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7" y="0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8" y="4716547"/>
            <a:ext cx="5438783" cy="446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897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s-I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7" y="9429897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C1CB25-1F16-4A8B-BD41-DF9E782D4443}" type="slidenum">
              <a:rPr lang="is-IS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36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7200900" cy="1727200"/>
          </a:xfrm>
        </p:spPr>
        <p:txBody>
          <a:bodyPr/>
          <a:lstStyle>
            <a:lvl1pPr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is-IS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 smtClean="0"/>
              <a:t>Click to edit Master subtitle style</a:t>
            </a:r>
            <a:endParaRPr lang="is-IS" noProof="0"/>
          </a:p>
        </p:txBody>
      </p:sp>
      <p:pic>
        <p:nvPicPr>
          <p:cNvPr id="4108" name="Picture 12" descr="SEDLOGR"/>
          <p:cNvPicPr>
            <a:picLocks noChangeAspect="1" noChangeArrowheads="1"/>
          </p:cNvPicPr>
          <p:nvPr userDrawn="1"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Text Box 14"/>
          <p:cNvSpPr txBox="1">
            <a:spLocks noChangeArrowheads="1"/>
          </p:cNvSpPr>
          <p:nvPr userDrawn="1"/>
        </p:nvSpPr>
        <p:spPr bwMode="auto">
          <a:xfrm>
            <a:off x="1187450" y="1052513"/>
            <a:ext cx="38163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 sz="3800">
                <a:solidFill>
                  <a:schemeClr val="bg1"/>
                </a:solidFill>
                <a:latin typeface="Calibri" pitchFamily="34" charset="0"/>
              </a:rPr>
              <a:t>Seðlabanki Íslands</a:t>
            </a:r>
          </a:p>
        </p:txBody>
      </p:sp>
      <p:sp>
        <p:nvSpPr>
          <p:cNvPr id="4111" name="Rectangle 15"/>
          <p:cNvSpPr>
            <a:spLocks noChangeArrowheads="1"/>
          </p:cNvSpPr>
          <p:nvPr userDrawn="1"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63500"/>
            <a:ext cx="2141537" cy="667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63500"/>
            <a:ext cx="6275388" cy="667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920038" cy="12049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341438"/>
            <a:ext cx="4208463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341438"/>
            <a:ext cx="4208462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is-I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42084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341438"/>
            <a:ext cx="42084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s-I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41438"/>
            <a:ext cx="85693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 smtClean="0"/>
          </a:p>
        </p:txBody>
      </p:sp>
      <p:pic>
        <p:nvPicPr>
          <p:cNvPr id="1036" name="Picture 12" descr="SEDLOG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72463" y="115888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4763" y="0"/>
            <a:ext cx="111126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Fjármálainnviðir </a:t>
            </a:r>
            <a:r>
              <a:rPr lang="is-IS" dirty="0" smtClean="0"/>
              <a:t>2015</a:t>
            </a:r>
            <a:r>
              <a:rPr lang="is-IS" dirty="0" smtClean="0"/>
              <a:t>		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Myndir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95148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III </a:t>
            </a:r>
            <a:r>
              <a:rPr lang="is-IS" dirty="0" smtClean="0"/>
              <a:t>Reiðufé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205" y="1746643"/>
            <a:ext cx="3803589" cy="336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III </a:t>
            </a:r>
            <a:r>
              <a:rPr lang="is-IS" dirty="0" smtClean="0"/>
              <a:t>Reiðufé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865" y="1265099"/>
            <a:ext cx="4102269" cy="432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III </a:t>
            </a:r>
            <a:r>
              <a:rPr lang="is-IS" dirty="0" smtClean="0"/>
              <a:t>Reiðufé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865" y="1265099"/>
            <a:ext cx="4102269" cy="432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III </a:t>
            </a:r>
            <a:r>
              <a:rPr lang="is-IS" dirty="0" smtClean="0"/>
              <a:t>Reiðufé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239" y="1359579"/>
            <a:ext cx="4437521" cy="413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III </a:t>
            </a:r>
            <a:r>
              <a:rPr lang="is-IS" dirty="0" smtClean="0"/>
              <a:t>Reiðufé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582" y="1332149"/>
            <a:ext cx="4010836" cy="419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III </a:t>
            </a:r>
            <a:r>
              <a:rPr lang="is-IS" dirty="0" smtClean="0"/>
              <a:t>Reiðufé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528" y="1426629"/>
            <a:ext cx="4272943" cy="400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III </a:t>
            </a:r>
            <a:r>
              <a:rPr lang="is-IS" dirty="0" smtClean="0"/>
              <a:t>Reiðufé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961" y="914608"/>
            <a:ext cx="4090078" cy="502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IV Yfirsýn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624" y="1399200"/>
            <a:ext cx="4260752" cy="40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5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Rekstur kerfa</a:t>
            </a:r>
            <a:endParaRPr lang="is-IS" dirty="0"/>
          </a:p>
        </p:txBody>
      </p:sp>
      <p:pic>
        <p:nvPicPr>
          <p:cNvPr id="1026" name="Picture 2" descr="G:\UMBROTSVINNA\Fjármálainnviðir\PNG\FI2013_I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22437"/>
            <a:ext cx="3694112" cy="387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806" y="1412776"/>
            <a:ext cx="4218083" cy="492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Rekstur 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68413"/>
            <a:ext cx="4053505" cy="507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Rekstur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68413"/>
            <a:ext cx="4218083" cy="507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1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Rekstur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68413"/>
            <a:ext cx="4090078" cy="507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1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</a:t>
            </a:r>
            <a:r>
              <a:rPr lang="is-IS" dirty="0" smtClean="0"/>
              <a:t>Rekstur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16832"/>
            <a:ext cx="3675584" cy="379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</a:t>
            </a:r>
            <a:r>
              <a:rPr lang="is-IS" dirty="0" smtClean="0"/>
              <a:t>Rekstur 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242641"/>
            <a:ext cx="4663054" cy="53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III </a:t>
            </a:r>
            <a:r>
              <a:rPr lang="is-IS" dirty="0" smtClean="0"/>
              <a:t>Reiðufé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09" y="1140141"/>
            <a:ext cx="4083982" cy="45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III </a:t>
            </a:r>
            <a:r>
              <a:rPr lang="is-IS" dirty="0" smtClean="0"/>
              <a:t>Reiðufé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913" y="1319958"/>
            <a:ext cx="4096173" cy="421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_kynning _Blátt_létt_ens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SI_kynning _Blátt_létt_ensk</Template>
  <TotalTime>86</TotalTime>
  <Words>36</Words>
  <Application>Microsoft Office PowerPoint</Application>
  <PresentationFormat>On-screen Show (4:3)</PresentationFormat>
  <Paragraphs>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SI_kynning _Blátt_létt_ensk</vt:lpstr>
      <vt:lpstr>Fjármálainnviðir 2015  </vt:lpstr>
      <vt:lpstr>II Rekstur kerfa</vt:lpstr>
      <vt:lpstr>II Rekstur </vt:lpstr>
      <vt:lpstr>II Rekstur</vt:lpstr>
      <vt:lpstr>II Rekstur</vt:lpstr>
      <vt:lpstr>II Rekstur</vt:lpstr>
      <vt:lpstr>II Rekstur </vt:lpstr>
      <vt:lpstr>III Reiðufé</vt:lpstr>
      <vt:lpstr>III Reiðufé</vt:lpstr>
      <vt:lpstr>III Reiðufé</vt:lpstr>
      <vt:lpstr>III Reiðufé</vt:lpstr>
      <vt:lpstr>III Reiðufé</vt:lpstr>
      <vt:lpstr>III Reiðufé</vt:lpstr>
      <vt:lpstr>III Reiðufé</vt:lpstr>
      <vt:lpstr>III Reiðufé</vt:lpstr>
      <vt:lpstr>III Reiðufé</vt:lpstr>
      <vt:lpstr>IV Yfirsýn</vt:lpstr>
    </vt:vector>
  </TitlesOfParts>
  <Company>Seðlabanki Íslands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Fjármálainnviðir 2013</dc:title>
  <dc:creator>SÍ Guðríður Lilla Sigurðardóttir</dc:creator>
  <cp:lastModifiedBy>SÍ Kristín Ólafsdóttir</cp:lastModifiedBy>
  <cp:revision>6</cp:revision>
  <cp:lastPrinted>2012-02-08T10:02:55Z</cp:lastPrinted>
  <dcterms:created xsi:type="dcterms:W3CDTF">2013-09-25T12:57:46Z</dcterms:created>
  <dcterms:modified xsi:type="dcterms:W3CDTF">2015-11-25T14:31:59Z</dcterms:modified>
</cp:coreProperties>
</file>