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440" r:id="rId26"/>
    <p:sldId id="291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303" r:id="rId40"/>
    <p:sldId id="304" r:id="rId41"/>
    <p:sldId id="305" r:id="rId42"/>
    <p:sldId id="445" r:id="rId43"/>
    <p:sldId id="473" r:id="rId44"/>
    <p:sldId id="474" r:id="rId45"/>
    <p:sldId id="475" r:id="rId46"/>
    <p:sldId id="476" r:id="rId47"/>
    <p:sldId id="477" r:id="rId48"/>
    <p:sldId id="308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437" r:id="rId61"/>
    <p:sldId id="478" r:id="rId62"/>
    <p:sldId id="479" r:id="rId63"/>
    <p:sldId id="480" r:id="rId64"/>
    <p:sldId id="309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451" r:id="rId76"/>
    <p:sldId id="450" r:id="rId77"/>
    <p:sldId id="481" r:id="rId78"/>
    <p:sldId id="482" r:id="rId79"/>
    <p:sldId id="310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4" r:id="rId92"/>
    <p:sldId id="495" r:id="rId93"/>
    <p:sldId id="496" r:id="rId94"/>
    <p:sldId id="497" r:id="rId95"/>
    <p:sldId id="498" r:id="rId96"/>
    <p:sldId id="397" r:id="rId97"/>
    <p:sldId id="499" r:id="rId98"/>
    <p:sldId id="500" r:id="rId99"/>
    <p:sldId id="501" r:id="rId100"/>
    <p:sldId id="502" r:id="rId101"/>
    <p:sldId id="503" r:id="rId102"/>
    <p:sldId id="504" r:id="rId103"/>
    <p:sldId id="505" r:id="rId104"/>
    <p:sldId id="506" r:id="rId105"/>
    <p:sldId id="507" r:id="rId106"/>
    <p:sldId id="508" r:id="rId107"/>
    <p:sldId id="509" r:id="rId108"/>
    <p:sldId id="510" r:id="rId109"/>
    <p:sldId id="511" r:id="rId110"/>
    <p:sldId id="512" r:id="rId111"/>
    <p:sldId id="513" r:id="rId112"/>
    <p:sldId id="514" r:id="rId113"/>
    <p:sldId id="515" r:id="rId114"/>
    <p:sldId id="516" r:id="rId115"/>
    <p:sldId id="517" r:id="rId116"/>
    <p:sldId id="518" r:id="rId117"/>
    <p:sldId id="519" r:id="rId118"/>
    <p:sldId id="520" r:id="rId119"/>
    <p:sldId id="521" r:id="rId120"/>
    <p:sldId id="522" r:id="rId121"/>
    <p:sldId id="523" r:id="rId122"/>
    <p:sldId id="452" r:id="rId123"/>
    <p:sldId id="524" r:id="rId124"/>
    <p:sldId id="525" r:id="rId125"/>
    <p:sldId id="526" r:id="rId126"/>
    <p:sldId id="527" r:id="rId127"/>
    <p:sldId id="528" r:id="rId128"/>
    <p:sldId id="529" r:id="rId129"/>
    <p:sldId id="460" r:id="rId130"/>
    <p:sldId id="530" r:id="rId131"/>
    <p:sldId id="531" r:id="rId132"/>
    <p:sldId id="532" r:id="rId133"/>
    <p:sldId id="533" r:id="rId134"/>
    <p:sldId id="454" r:id="rId135"/>
    <p:sldId id="534" r:id="rId136"/>
    <p:sldId id="535" r:id="rId137"/>
    <p:sldId id="536" r:id="rId138"/>
    <p:sldId id="537" r:id="rId139"/>
    <p:sldId id="538" r:id="rId1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115" d="100"/>
          <a:sy n="115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2016/1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29" y="1545492"/>
            <a:ext cx="4004741" cy="37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VI Heimili og 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1196752"/>
            <a:ext cx="3805049" cy="54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87" y="1196752"/>
            <a:ext cx="4108364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7" y="1196752"/>
            <a:ext cx="4057104" cy="54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6" y="1178248"/>
            <a:ext cx="4264165" cy="56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0" y="1124744"/>
            <a:ext cx="4443617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1" y="1124744"/>
            <a:ext cx="4010836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2" y="1265418"/>
            <a:ext cx="3589594" cy="55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3522"/>
            <a:ext cx="4220359" cy="56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9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91" y="1196752"/>
            <a:ext cx="4120555" cy="53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1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1" y="1196752"/>
            <a:ext cx="4010836" cy="47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980359" cy="47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55" y="1196752"/>
            <a:ext cx="4023027" cy="5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VI Heimili og fyrirtæki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61" y="1196752"/>
            <a:ext cx="4655415" cy="5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43" y="1178064"/>
            <a:ext cx="4112451" cy="56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2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57" y="1268760"/>
            <a:ext cx="4163224" cy="51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8" y="1124744"/>
            <a:ext cx="3786601" cy="56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64" y="1124744"/>
            <a:ext cx="4047409" cy="56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9" y="1268760"/>
            <a:ext cx="4656959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37" y="1124744"/>
            <a:ext cx="3935064" cy="5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9" y="1196752"/>
            <a:ext cx="4656959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13" y="1121601"/>
            <a:ext cx="4395111" cy="57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83982" cy="4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4" y="1196752"/>
            <a:ext cx="3629449" cy="54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3" y="1268760"/>
            <a:ext cx="4504571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79" y="1340768"/>
            <a:ext cx="4224179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5" y="1196752"/>
            <a:ext cx="4211988" cy="48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61" y="1268760"/>
            <a:ext cx="4175415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196752"/>
            <a:ext cx="4004741" cy="49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4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79" y="1268760"/>
            <a:ext cx="4224179" cy="53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268760"/>
            <a:ext cx="4004741" cy="47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7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19" y="1196752"/>
            <a:ext cx="3925499" cy="47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3" y="1749691"/>
            <a:ext cx="4285134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37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96173" cy="49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26" y="1259064"/>
            <a:ext cx="4486285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4244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08" y="1268760"/>
            <a:ext cx="3691122" cy="54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2500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/>
                </a:solidFill>
              </a:rPr>
              <a:t>Viðauki I</a:t>
            </a:r>
            <a:endParaRPr lang="is-I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38" y="1196752"/>
            <a:ext cx="3946062" cy="54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246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64" y="1196752"/>
            <a:ext cx="3850810" cy="55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95930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Viðauki 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91" y="1124744"/>
            <a:ext cx="4120555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98" y="1412776"/>
            <a:ext cx="4004741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67" y="1340768"/>
            <a:ext cx="3919404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Viðauki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57" y="1196752"/>
            <a:ext cx="4163224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10836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0" y="1412776"/>
            <a:ext cx="4090078" cy="4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96173" cy="49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13" y="1457107"/>
            <a:ext cx="4096173" cy="39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65696" cy="50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96173" cy="52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63224" cy="49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114460" cy="43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Horfur og helstu áhættuþættir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30274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102269" cy="5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61" y="1679592"/>
            <a:ext cx="4090078" cy="34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83982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25499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3" y="1438820"/>
            <a:ext cx="4339993" cy="39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44" y="1591208"/>
            <a:ext cx="4449712" cy="36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516762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71791" cy="54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41376"/>
            <a:ext cx="407502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797155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2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</a:t>
            </a:r>
            <a:r>
              <a:rPr lang="is-IS" dirty="0"/>
              <a:t>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710944" cy="5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09947"/>
            <a:ext cx="4784964" cy="57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3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547240" cy="5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72943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86430"/>
            <a:ext cx="3620422" cy="56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II Erlend staða þjóðarbúsins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900779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303420" cy="56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333898" cy="54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30274" cy="49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4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Erlend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671388" cy="53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51033" cy="48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</a:t>
            </a:r>
            <a:r>
              <a:rPr lang="is-IS" dirty="0"/>
              <a:t>og helstu áhættuþættir</a:t>
            </a:r>
            <a:endParaRPr lang="is-I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4955638" cy="48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15611" cy="46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431426" cy="55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97325" cy="54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46089" cy="54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583813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431426" cy="54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03420" cy="49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98804" cy="53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9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096173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58280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</a:t>
            </a:r>
            <a:r>
              <a:rPr lang="is-IS" dirty="0"/>
              <a:t>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83982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65696" cy="49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710944" cy="54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6" y="1340768"/>
            <a:ext cx="3998645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913308" cy="4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04741" cy="54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47409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75415" cy="53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98645" cy="4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98645" cy="4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04741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</a:t>
            </a:r>
            <a:r>
              <a:rPr lang="is-IS" dirty="0"/>
              <a:t>og helstu áhættuþættir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516762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24179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25499" cy="53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370471" cy="56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44393"/>
            <a:ext cx="3913308" cy="56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8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193701" cy="5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18083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18" y="1451011"/>
            <a:ext cx="4108364" cy="39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886907" cy="56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3"/>
            <a:ext cx="3713866" cy="55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52184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/>
                </a:solidFill>
              </a:rPr>
              <a:t>Horfur </a:t>
            </a:r>
            <a:r>
              <a:rPr lang="is-IS" dirty="0">
                <a:solidFill>
                  <a:schemeClr val="accent2"/>
                </a:solidFill>
              </a:rPr>
              <a:t>og helstu áhættuþættir</a:t>
            </a:r>
            <a:endParaRPr lang="is-I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900779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97325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IV Fjármögnun og laust fé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03" y="1124744"/>
            <a:ext cx="4016932" cy="53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IV Fjármögnun og laust fé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0" y="1124744"/>
            <a:ext cx="4955638" cy="48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8651"/>
            <a:ext cx="4030261" cy="56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596004" cy="49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3" y="1524157"/>
            <a:ext cx="4285134" cy="38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09516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795950" cy="54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10836" cy="55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18083" cy="49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980359" cy="52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5" y="1563778"/>
            <a:ext cx="4480189" cy="37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1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230274" cy="51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303420" cy="5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0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76566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9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528953" cy="56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95843" cy="52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0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solidFill>
                  <a:schemeClr val="accent2"/>
                </a:solidFill>
              </a:rPr>
              <a:t>V 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1" y="1196752"/>
            <a:ext cx="4010836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998645" cy="55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725855" cy="54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382662" cy="54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2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61" y="1362627"/>
            <a:ext cx="4090078" cy="41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443617" cy="54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528953" cy="5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53505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4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fjármálakerfisins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3918534" cy="54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86" y="1124744"/>
            <a:ext cx="3587565" cy="54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26" y="1124744"/>
            <a:ext cx="3809685" cy="55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82" y="1196752"/>
            <a:ext cx="4096173" cy="4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32" y="1196752"/>
            <a:ext cx="4230274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1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60" y="1268760"/>
            <a:ext cx="4443617" cy="53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Heimili og fyrirtæki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09" y="1124744"/>
            <a:ext cx="39679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62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485</Words>
  <Application>Microsoft Office PowerPoint</Application>
  <PresentationFormat>On-screen Show (4:3)</PresentationFormat>
  <Paragraphs>142</Paragraphs>
  <Slides>139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1" baseType="lpstr">
      <vt:lpstr>Arial</vt:lpstr>
      <vt:lpstr>SI_kynning_rautt</vt:lpstr>
      <vt:lpstr>Seðlabanki Íslands</vt:lpstr>
      <vt:lpstr>Horfur og helstu áhættuþættir</vt:lpstr>
      <vt:lpstr>Horfur og helstu áhættuþættir</vt:lpstr>
      <vt:lpstr>Horfur og helstu áhættuþættir</vt:lpstr>
      <vt:lpstr>Horfur og helstu áhættuþættir</vt:lpstr>
      <vt:lpstr>Horfur og helstu áhættuþættir</vt:lpstr>
      <vt:lpstr>Horfur og helstu áhættuþættir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II Erlend staða þjóðarbúsins</vt:lpstr>
      <vt:lpstr>Rammagrein II-1</vt:lpstr>
      <vt:lpstr>Rammagrein II-1</vt:lpstr>
      <vt:lpstr>Rammagrein II-2</vt:lpstr>
      <vt:lpstr>Rammagrein II-2</vt:lpstr>
      <vt:lpstr>Rammagrein II-2</vt:lpstr>
      <vt:lpstr>Rammagrein II-2</vt:lpstr>
      <vt:lpstr>Rammagrein II-2</vt:lpstr>
      <vt:lpstr>Rammagrein II-2</vt:lpstr>
      <vt:lpstr>Rammagrein II-2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Rammagrein III-1</vt:lpstr>
      <vt:lpstr>Rammagrein III-1</vt:lpstr>
      <vt:lpstr>Rammagrein III-1</vt:lpstr>
      <vt:lpstr>Rammagrein III-1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V Eignir fjármálakerfisins</vt:lpstr>
      <vt:lpstr>Rammagrein V-1</vt:lpstr>
      <vt:lpstr>Rammagrein V-1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VI Heimili og fyrirtæki</vt:lpstr>
      <vt:lpstr>Rammagrein VI-1</vt:lpstr>
      <vt:lpstr>Rammagrein VI-1</vt:lpstr>
      <vt:lpstr>Rammagrein VI-1</vt:lpstr>
      <vt:lpstr>Rammagrein VI-2</vt:lpstr>
      <vt:lpstr>Rammagrein VI-2</vt:lpstr>
      <vt:lpstr>Rammagrein VI-2</vt:lpstr>
      <vt:lpstr>Rammagrein VI-2</vt:lpstr>
      <vt:lpstr>Viðauki I</vt:lpstr>
      <vt:lpstr>Viðauki I</vt:lpstr>
      <vt:lpstr>Viðauki I</vt:lpstr>
      <vt:lpstr>Viðauki I</vt:lpstr>
      <vt:lpstr>Viðauki I</vt:lpstr>
      <vt:lpstr>Viðauki V</vt:lpstr>
      <vt:lpstr>Viðauki V</vt:lpstr>
      <vt:lpstr>Viðauki V</vt:lpstr>
      <vt:lpstr>Viðauki V</vt:lpstr>
      <vt:lpstr>Viðauki V</vt:lpstr>
      <vt:lpstr>Viðauki 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2019-11-11T14:40:54Z</dcterms:modified>
</cp:coreProperties>
</file>