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80" r:id="rId2"/>
    <p:sldId id="522" r:id="rId3"/>
    <p:sldId id="700" r:id="rId4"/>
    <p:sldId id="701" r:id="rId5"/>
    <p:sldId id="702" r:id="rId6"/>
    <p:sldId id="703" r:id="rId7"/>
    <p:sldId id="706" r:id="rId8"/>
    <p:sldId id="707" r:id="rId9"/>
    <p:sldId id="708" r:id="rId10"/>
    <p:sldId id="709" r:id="rId11"/>
    <p:sldId id="710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04" r:id="rId24"/>
    <p:sldId id="705" r:id="rId25"/>
    <p:sldId id="722" r:id="rId26"/>
    <p:sldId id="723" r:id="rId27"/>
    <p:sldId id="725" r:id="rId28"/>
    <p:sldId id="726" r:id="rId29"/>
    <p:sldId id="727" r:id="rId30"/>
    <p:sldId id="728" r:id="rId31"/>
    <p:sldId id="729" r:id="rId32"/>
    <p:sldId id="730" r:id="rId33"/>
    <p:sldId id="731" r:id="rId34"/>
    <p:sldId id="732" r:id="rId35"/>
    <p:sldId id="733" r:id="rId36"/>
    <p:sldId id="734" r:id="rId37"/>
    <p:sldId id="724" r:id="rId38"/>
    <p:sldId id="735" r:id="rId39"/>
    <p:sldId id="736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47" r:id="rId51"/>
    <p:sldId id="748" r:id="rId52"/>
    <p:sldId id="749" r:id="rId53"/>
    <p:sldId id="750" r:id="rId54"/>
    <p:sldId id="751" r:id="rId55"/>
    <p:sldId id="647" r:id="rId56"/>
    <p:sldId id="752" r:id="rId57"/>
    <p:sldId id="753" r:id="rId58"/>
    <p:sldId id="754" r:id="rId59"/>
    <p:sldId id="755" r:id="rId60"/>
    <p:sldId id="756" r:id="rId61"/>
    <p:sldId id="757" r:id="rId62"/>
    <p:sldId id="758" r:id="rId63"/>
    <p:sldId id="759" r:id="rId64"/>
    <p:sldId id="760" r:id="rId65"/>
    <p:sldId id="761" r:id="rId66"/>
    <p:sldId id="762" r:id="rId67"/>
    <p:sldId id="763" r:id="rId68"/>
    <p:sldId id="764" r:id="rId69"/>
    <p:sldId id="765" r:id="rId70"/>
    <p:sldId id="766" r:id="rId71"/>
    <p:sldId id="767" r:id="rId72"/>
    <p:sldId id="768" r:id="rId73"/>
    <p:sldId id="769" r:id="rId74"/>
    <p:sldId id="770" r:id="rId75"/>
    <p:sldId id="771" r:id="rId76"/>
    <p:sldId id="772" r:id="rId77"/>
    <p:sldId id="773" r:id="rId78"/>
    <p:sldId id="774" r:id="rId79"/>
    <p:sldId id="775" r:id="rId80"/>
    <p:sldId id="776" r:id="rId81"/>
    <p:sldId id="777" r:id="rId82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73" autoAdjust="0"/>
  </p:normalViewPr>
  <p:slideViewPr>
    <p:cSldViewPr>
      <p:cViewPr varScale="1">
        <p:scale>
          <a:sx n="66" d="100"/>
          <a:sy n="66" d="100"/>
        </p:scale>
        <p:origin x="586" y="58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29.9.2020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1. </a:t>
            </a:r>
            <a:r>
              <a:rPr lang="is-IS" dirty="0" smtClean="0"/>
              <a:t>júlí 2020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2020/1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79" y="1691634"/>
            <a:ext cx="4523241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161027"/>
            <a:ext cx="4087376" cy="48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302759"/>
            <a:ext cx="506883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1670298"/>
            <a:ext cx="4312929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2008627"/>
            <a:ext cx="4261113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99" y="1837938"/>
            <a:ext cx="4889002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9" y="2240275"/>
            <a:ext cx="4508001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1708398"/>
            <a:ext cx="4145288" cy="57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57039"/>
            <a:ext cx="4319025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39" y="2273803"/>
            <a:ext cx="4477521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52467"/>
            <a:ext cx="4093472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23" y="2090923"/>
            <a:ext cx="4504953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43" y="2276851"/>
            <a:ext cx="4184913" cy="45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898898"/>
            <a:ext cx="4379985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1844034"/>
            <a:ext cx="4361697" cy="5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1880610"/>
            <a:ext cx="4233681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87" y="1648962"/>
            <a:ext cx="4395225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894326"/>
            <a:ext cx="4309881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979670"/>
            <a:ext cx="4309881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159503"/>
            <a:ext cx="4072136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92" y="1975098"/>
            <a:ext cx="4026416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994911"/>
            <a:ext cx="4053848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147311"/>
            <a:ext cx="4002032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258563"/>
            <a:ext cx="4087376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1888230"/>
            <a:ext cx="4343409" cy="53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48" y="1682490"/>
            <a:ext cx="4044704" cy="57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4" y="1680966"/>
            <a:ext cx="4123952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1818126"/>
            <a:ext cx="4657353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1780026"/>
            <a:ext cx="4142240" cy="5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12" y="1222241"/>
            <a:ext cx="4163576" cy="66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47" y="1822698"/>
            <a:ext cx="4273305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45203"/>
            <a:ext cx="4309881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862322"/>
            <a:ext cx="4093472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15078"/>
            <a:ext cx="4319025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91" y="2084827"/>
            <a:ext cx="4331217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36" y="1912614"/>
            <a:ext cx="3931928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1927854"/>
            <a:ext cx="4447041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1903470"/>
            <a:ext cx="4014224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1481321"/>
            <a:ext cx="3980696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68" y="1944618"/>
            <a:ext cx="4105664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80255"/>
            <a:ext cx="400812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93387"/>
            <a:ext cx="4008128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71" y="2042155"/>
            <a:ext cx="4422657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543806"/>
            <a:ext cx="4319025" cy="60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2159503"/>
            <a:ext cx="4154432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4" y="2066539"/>
            <a:ext cx="4123952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700778"/>
            <a:ext cx="4151384" cy="5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2081779"/>
            <a:ext cx="4145288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490465"/>
            <a:ext cx="4090424" cy="61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572762"/>
            <a:ext cx="4090424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572762"/>
            <a:ext cx="4008128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572762"/>
            <a:ext cx="4008128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23" y="1962906"/>
            <a:ext cx="4504953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87" y="2037583"/>
            <a:ext cx="4471425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1831842"/>
            <a:ext cx="4233681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23" y="1973574"/>
            <a:ext cx="4504953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87" y="2034535"/>
            <a:ext cx="4471425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23" y="1973574"/>
            <a:ext cx="4504953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2042155"/>
            <a:ext cx="4343409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Sviðsmyndir Seðlabanka Íslands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03" y="2107687"/>
            <a:ext cx="4367793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2342383"/>
            <a:ext cx="4145288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11" y="2194555"/>
            <a:ext cx="4315977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063491"/>
            <a:ext cx="4111760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1001260"/>
            <a:ext cx="4322073" cy="71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03" y="1930902"/>
            <a:ext cx="4291593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71" y="1927854"/>
            <a:ext cx="4346457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00067"/>
            <a:ext cx="409652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79899"/>
            <a:ext cx="4096520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037583"/>
            <a:ext cx="4096520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92" y="2380483"/>
            <a:ext cx="4026416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1" y="1670298"/>
            <a:ext cx="4392177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1853178"/>
            <a:ext cx="4657353" cy="54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04" y="1496561"/>
            <a:ext cx="4139192" cy="61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2133600"/>
            <a:ext cx="4757938" cy="68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337811"/>
            <a:ext cx="4011176" cy="44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226559"/>
            <a:ext cx="4117856" cy="46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150359"/>
            <a:ext cx="4084328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91" y="2314951"/>
            <a:ext cx="4178817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2308855"/>
            <a:ext cx="4014224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719066"/>
            <a:ext cx="4053848" cy="57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</Words>
  <Application>Microsoft Office PowerPoint</Application>
  <PresentationFormat>Custom</PresentationFormat>
  <Paragraphs>83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Sviðsmyndir Seðlabanka Íslands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2020-09-29T09:28:07Z</dcterms:modified>
</cp:coreProperties>
</file>