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80" r:id="rId2"/>
    <p:sldId id="522" r:id="rId3"/>
    <p:sldId id="947" r:id="rId4"/>
    <p:sldId id="948" r:id="rId5"/>
    <p:sldId id="949" r:id="rId6"/>
    <p:sldId id="950" r:id="rId7"/>
    <p:sldId id="951" r:id="rId8"/>
    <p:sldId id="952" r:id="rId9"/>
    <p:sldId id="953" r:id="rId10"/>
    <p:sldId id="954" r:id="rId11"/>
    <p:sldId id="955" r:id="rId12"/>
    <p:sldId id="956" r:id="rId13"/>
    <p:sldId id="957" r:id="rId14"/>
    <p:sldId id="958" r:id="rId15"/>
    <p:sldId id="959" r:id="rId16"/>
    <p:sldId id="960" r:id="rId17"/>
    <p:sldId id="961" r:id="rId18"/>
    <p:sldId id="962" r:id="rId19"/>
    <p:sldId id="963" r:id="rId20"/>
    <p:sldId id="964" r:id="rId21"/>
    <p:sldId id="965" r:id="rId22"/>
    <p:sldId id="966" r:id="rId23"/>
    <p:sldId id="967" r:id="rId24"/>
    <p:sldId id="968" r:id="rId25"/>
    <p:sldId id="969" r:id="rId26"/>
    <p:sldId id="970" r:id="rId27"/>
    <p:sldId id="971" r:id="rId28"/>
    <p:sldId id="972" r:id="rId29"/>
    <p:sldId id="973" r:id="rId30"/>
    <p:sldId id="974" r:id="rId31"/>
    <p:sldId id="975" r:id="rId32"/>
    <p:sldId id="976" r:id="rId33"/>
    <p:sldId id="977" r:id="rId34"/>
    <p:sldId id="978" r:id="rId35"/>
    <p:sldId id="979" r:id="rId36"/>
    <p:sldId id="980" r:id="rId37"/>
    <p:sldId id="981" r:id="rId38"/>
    <p:sldId id="982" r:id="rId39"/>
    <p:sldId id="983" r:id="rId40"/>
    <p:sldId id="984" r:id="rId41"/>
    <p:sldId id="985" r:id="rId42"/>
    <p:sldId id="986" r:id="rId43"/>
    <p:sldId id="987" r:id="rId44"/>
    <p:sldId id="988" r:id="rId45"/>
    <p:sldId id="989" r:id="rId46"/>
    <p:sldId id="990" r:id="rId47"/>
    <p:sldId id="991" r:id="rId48"/>
    <p:sldId id="992" r:id="rId49"/>
    <p:sldId id="993" r:id="rId50"/>
    <p:sldId id="994" r:id="rId51"/>
    <p:sldId id="995" r:id="rId52"/>
    <p:sldId id="922" r:id="rId53"/>
    <p:sldId id="996" r:id="rId54"/>
    <p:sldId id="997" r:id="rId55"/>
    <p:sldId id="998" r:id="rId56"/>
    <p:sldId id="999" r:id="rId57"/>
    <p:sldId id="1000" r:id="rId58"/>
    <p:sldId id="1001" r:id="rId59"/>
    <p:sldId id="1002" r:id="rId60"/>
    <p:sldId id="1003" r:id="rId61"/>
    <p:sldId id="1004" r:id="rId62"/>
    <p:sldId id="1005" r:id="rId63"/>
    <p:sldId id="1006" r:id="rId64"/>
    <p:sldId id="1007" r:id="rId65"/>
    <p:sldId id="1008" r:id="rId66"/>
    <p:sldId id="1009" r:id="rId67"/>
    <p:sldId id="1010" r:id="rId68"/>
    <p:sldId id="1011" r:id="rId69"/>
    <p:sldId id="1012" r:id="rId70"/>
    <p:sldId id="1013" r:id="rId71"/>
    <p:sldId id="1014" r:id="rId72"/>
    <p:sldId id="1015" r:id="rId73"/>
    <p:sldId id="1016" r:id="rId74"/>
    <p:sldId id="1017" r:id="rId75"/>
    <p:sldId id="1018" r:id="rId76"/>
    <p:sldId id="1019" r:id="rId77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6473" autoAdjust="0"/>
  </p:normalViewPr>
  <p:slideViewPr>
    <p:cSldViewPr>
      <p:cViewPr varScale="1">
        <p:scale>
          <a:sx n="123" d="100"/>
          <a:sy n="123" d="100"/>
        </p:scale>
        <p:origin x="2634" y="96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15.3.2023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3/15/2023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/>
              <a:t>Dragið </a:t>
            </a:r>
            <a:r>
              <a:rPr lang="is-IS" noProof="0" dirty="0"/>
              <a:t>mynd</a:t>
            </a:r>
            <a:r>
              <a:rPr lang="is-IS" dirty="0"/>
              <a:t> inn í myndflötinn eða veljið myndflöt og notið „insert picture“ hnapp frá valblaði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3/15/2023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3/15/2023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15. mars 2022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Fjármálastöðugleiki 2023/1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/>
              <a:t>Myndir</a:t>
            </a:r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E9FDFECA-F2DC-13EE-AD18-A05387115C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87" y="2397247"/>
            <a:ext cx="5004826" cy="43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44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A3A0FC18-F388-7348-602E-0E8C33EA9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1519422"/>
            <a:ext cx="5017018" cy="61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42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F89F3DC-3F6B-575B-D386-6C8C6CAAA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2132071"/>
            <a:ext cx="5081026" cy="487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8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58F7652-6FEA-C120-CFCA-B7DD8D7AEA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468875"/>
            <a:ext cx="5077978" cy="420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02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E8FAB2A3-57C6-6CBE-EC49-2DF3EEFCD4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069587"/>
            <a:ext cx="5077978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76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AFA0AF68-3BF3-02FE-9A6A-4BC6F562F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2103115"/>
            <a:ext cx="5084074" cy="493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20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CB843BF-9751-51A7-2DD6-FB4A40649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2237227"/>
            <a:ext cx="5084074" cy="46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08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2C9A82B-B455-B14B-1637-BA3D51547D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46" y="2314951"/>
            <a:ext cx="5187707" cy="45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9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40623D9-9178-D5E1-44BA-B5458F34F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2066539"/>
            <a:ext cx="5081026" cy="5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4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3EEF758-FFEC-F60F-B862-1D6352053F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75" y="1876038"/>
            <a:ext cx="4968250" cy="53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55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C209E8B4-3AA0-F620-0D4E-3F3DEAD2F7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186935"/>
            <a:ext cx="5017018" cy="47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20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756B6032-111F-C773-8FC2-F1AA964BF3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35" y="2327143"/>
            <a:ext cx="4998730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99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64972E4-33CA-B972-233D-BC86FC4F57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221987"/>
            <a:ext cx="5032258" cy="470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77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AFD3249-033A-23ED-2678-38B04A0EB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159" y="2292091"/>
            <a:ext cx="4995682" cy="455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77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7CFB4C0A-74E6-17CF-6C8E-654A5343C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26" y="2048251"/>
            <a:ext cx="5202947" cy="50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01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06486138-6DBC-02ED-39BE-69D3E2300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58" y="2325619"/>
            <a:ext cx="5300483" cy="449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97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108D670-FFDC-A76E-4AD9-AFBAA43E05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15" y="1958334"/>
            <a:ext cx="5090170" cy="522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69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8CF2AFF-926C-3949-F707-3DEF0F13C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090" y="1641342"/>
            <a:ext cx="5321819" cy="586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31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A8006E0F-598D-65D8-7A30-8BA587887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50" y="1641342"/>
            <a:ext cx="5276099" cy="586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04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DF9955A-32BE-6975-92EF-41A403EBF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71" y="1772406"/>
            <a:ext cx="5108458" cy="55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95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495D275E-D8DC-F891-08D0-9C05ECA6E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83" y="2232655"/>
            <a:ext cx="4992634" cy="46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30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12B68229-F8DF-978A-0C69-4FC742990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71" y="2427727"/>
            <a:ext cx="5108458" cy="428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31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FD51958-36A7-421E-C335-1E95B39B0D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99" y="2121403"/>
            <a:ext cx="4965202" cy="49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73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5448D48E-39F8-215A-CEFC-B72DEB3AE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1914138"/>
            <a:ext cx="5099314" cy="53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53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3A68246-2530-2B4B-D798-E48C9A09AE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133595"/>
            <a:ext cx="5013970" cy="48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51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6B2FD8A-E3D9-8D60-9213-0EAD40BC0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26" y="2042155"/>
            <a:ext cx="5202947" cy="50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02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F0517D73-782A-CDBA-19AB-A2A36453E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1767834"/>
            <a:ext cx="5029210" cy="560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99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233A41B7-F93B-F40A-3489-10D825EC6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1459985"/>
            <a:ext cx="5035306" cy="622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12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965EBB38-92F3-5BC7-4351-0BB6432A0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87" y="1839462"/>
            <a:ext cx="5004826" cy="546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8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33870AE-032B-DD98-6DFE-93EAC20915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2112259"/>
            <a:ext cx="5041402" cy="491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84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3F509403-9DEF-B5B4-88F9-DF75A51D3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51" y="2153407"/>
            <a:ext cx="5047498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75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D5F34757-D586-7DB6-9505-C2F79C702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1921758"/>
            <a:ext cx="5023114" cy="53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40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0395FDA4-666F-4946-80E0-62B843236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258563"/>
            <a:ext cx="5077978" cy="46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133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0FC2667A-B820-3C23-D97F-CEE4759349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1985766"/>
            <a:ext cx="5041402" cy="51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8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DF1D8C44-CA4D-96BC-96CE-0C923F243F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1921758"/>
            <a:ext cx="5026162" cy="53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68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33654C8B-B796-92E8-75DA-799EE5A5A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1988814"/>
            <a:ext cx="5074930" cy="51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73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17509980-2E47-FE91-A000-C0F26413C3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54" y="1813554"/>
            <a:ext cx="5212091" cy="55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345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D777D275-C217-0C2B-1E4D-F45700CA72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1665726"/>
            <a:ext cx="5017018" cy="581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44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3B76306-DF1F-4365-B1AB-3BB7419AB9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065015"/>
            <a:ext cx="5017018" cy="5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38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925AC60D-59D8-CAF3-769C-9796676359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223511"/>
            <a:ext cx="5017018" cy="46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47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DD8F193-BB99-5060-5CF6-5E6EF8FD39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1676394"/>
            <a:ext cx="5013970" cy="57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701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702E59A8-A796-AED5-5606-F7F93D014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35" y="1961382"/>
            <a:ext cx="5151130" cy="52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54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078EA46-C786-0D44-D12B-E8767CE5C4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22" y="2058919"/>
            <a:ext cx="5190755" cy="50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99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E44E1158-2C1C-117E-23F6-CDC60E792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39" y="1839462"/>
            <a:ext cx="5087122" cy="546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08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1548B8C1-3E5B-218B-CBBD-138B45E20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2002531"/>
            <a:ext cx="5114554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821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F825D544-4183-B4C2-5C61-71627F0CE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1434077"/>
            <a:ext cx="5111506" cy="627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928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4102542A-7031-9F20-1524-230CC8600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1670298"/>
            <a:ext cx="5013970" cy="580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098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42C98FE-954D-D97A-0129-F4EA0C404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11" y="1891278"/>
            <a:ext cx="5154178" cy="53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432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79CF5CDB-5745-BF6F-8B58-B07F88FCD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1932426"/>
            <a:ext cx="5038354" cy="527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659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F1ECA678-52AB-73EB-1B1C-57B6BCA98B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2057395"/>
            <a:ext cx="5041402" cy="50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454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3D0332BB-67C4-830B-7867-10F6342B26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94" y="1632198"/>
            <a:ext cx="5257811" cy="58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671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DBB2BD4-6E7A-9152-19F9-1584DF5C4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971" y="2116831"/>
            <a:ext cx="4956058" cy="49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849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C967037C-25F2-DAD2-E17C-6E9009A9EB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129023"/>
            <a:ext cx="5017018" cy="48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90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7DAE0A8-8B5D-94DF-4D67-513DB242A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2002531"/>
            <a:ext cx="5038354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74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A189530E-CC9E-02AD-75D8-8A6435ABC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6" y="2011675"/>
            <a:ext cx="5172467" cy="51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405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6EFA0704-8DFC-0350-4071-89B0A1DAA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82" y="2142739"/>
            <a:ext cx="5221235" cy="48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214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01921871-3E0F-BD60-7D8D-CAE6186C7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1629150"/>
            <a:ext cx="5026162" cy="588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155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9B96371-2396-68EB-9AF2-9E8FA2427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151" y="2141215"/>
            <a:ext cx="5123698" cy="48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024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85A20622-ECC1-C555-7339-5ACF348B5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31" y="2141215"/>
            <a:ext cx="5062738" cy="48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435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2D09F94F-3B18-41E6-C1E6-0C430FCE34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762" y="2775200"/>
            <a:ext cx="5236475" cy="359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441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62C3ED1-7E6C-6B41-B0D1-267B5FE775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2141215"/>
            <a:ext cx="5029210" cy="48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949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A1621A4-A5CE-882A-8CA0-8815EC5384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1822698"/>
            <a:ext cx="5077978" cy="54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800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61E23FDF-B29A-5A83-18A5-B7EAEEA9AC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185411"/>
            <a:ext cx="5023114" cy="47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214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3CEEDBA-5284-B9C3-7DF0-3D0011294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28" y="2317999"/>
            <a:ext cx="11399543" cy="450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767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2CA847CC-63DF-5A22-0A41-177845E03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87" y="1894326"/>
            <a:ext cx="5004826" cy="53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91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bar chart, histogram&#10;&#10;Description automatically generated">
            <a:extLst>
              <a:ext uri="{FF2B5EF4-FFF2-40B4-BE49-F238E27FC236}">
                <a16:creationId xmlns:a16="http://schemas.microsoft.com/office/drawing/2014/main" id="{AC72E575-A40D-610A-88CD-4FADC40306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27" y="1769358"/>
            <a:ext cx="5126746" cy="56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771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389F3633-70A8-8B51-7B5E-F6FC3A9BB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07" y="2157979"/>
            <a:ext cx="5065786" cy="482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126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C3E3EDE1-CD37-ADE9-C14A-8C0E3761A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1757166"/>
            <a:ext cx="5038354" cy="56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444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10048BD-FFD4-C0E0-73FF-463AF62444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1680966"/>
            <a:ext cx="5038354" cy="578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61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6757E02E-B504-1A0A-34FE-75D580433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1694682"/>
            <a:ext cx="5041402" cy="57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810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BE39957-A1B5-68F1-8FBF-9EBE385C9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63" y="2575556"/>
            <a:ext cx="5160274" cy="3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452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3AD244A9-BA4A-ECD3-8289-E725D005A7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1924806"/>
            <a:ext cx="5023114" cy="52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740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7F3F3025-50A3-3220-A3B8-2AA70BE2D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74" y="3307077"/>
            <a:ext cx="5882652" cy="252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8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DCE8CA6A-1BC2-C86D-2688-19C2B990C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66" y="1970526"/>
            <a:ext cx="5248667" cy="52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4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Chart, bar chart, histogram&#10;&#10;Description automatically generated">
            <a:extLst>
              <a:ext uri="{FF2B5EF4-FFF2-40B4-BE49-F238E27FC236}">
                <a16:creationId xmlns:a16="http://schemas.microsoft.com/office/drawing/2014/main" id="{588EBE4B-F6F9-D410-EE13-422095443A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2090923"/>
            <a:ext cx="5111506" cy="4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50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282</Words>
  <Application>Microsoft Office PowerPoint</Application>
  <PresentationFormat>Custom</PresentationFormat>
  <Paragraphs>78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Arial</vt:lpstr>
      <vt:lpstr>Calibri</vt:lpstr>
      <vt:lpstr>Office Theme</vt:lpstr>
      <vt:lpstr>PowerPoint Presentation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2023-03-15T15:28:03Z</dcterms:modified>
</cp:coreProperties>
</file>