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86"/>
  </p:notesMasterIdLst>
  <p:handoutMasterIdLst>
    <p:handoutMasterId r:id="rId87"/>
  </p:handoutMasterIdLst>
  <p:sldIdLst>
    <p:sldId id="280" r:id="rId2"/>
    <p:sldId id="522" r:id="rId3"/>
    <p:sldId id="947" r:id="rId4"/>
    <p:sldId id="948" r:id="rId5"/>
    <p:sldId id="949" r:id="rId6"/>
    <p:sldId id="950" r:id="rId7"/>
    <p:sldId id="1020" r:id="rId8"/>
    <p:sldId id="1021" r:id="rId9"/>
    <p:sldId id="1022" r:id="rId10"/>
    <p:sldId id="1023" r:id="rId11"/>
    <p:sldId id="1024" r:id="rId12"/>
    <p:sldId id="1025" r:id="rId13"/>
    <p:sldId id="1026" r:id="rId14"/>
    <p:sldId id="1027" r:id="rId15"/>
    <p:sldId id="1028" r:id="rId16"/>
    <p:sldId id="1029" r:id="rId17"/>
    <p:sldId id="1030" r:id="rId18"/>
    <p:sldId id="1031" r:id="rId19"/>
    <p:sldId id="1032" r:id="rId20"/>
    <p:sldId id="1033" r:id="rId21"/>
    <p:sldId id="1034" r:id="rId22"/>
    <p:sldId id="1035" r:id="rId23"/>
    <p:sldId id="1036" r:id="rId24"/>
    <p:sldId id="1037" r:id="rId25"/>
    <p:sldId id="1038" r:id="rId26"/>
    <p:sldId id="1039" r:id="rId27"/>
    <p:sldId id="1040" r:id="rId28"/>
    <p:sldId id="1041" r:id="rId29"/>
    <p:sldId id="1042" r:id="rId30"/>
    <p:sldId id="1043" r:id="rId31"/>
    <p:sldId id="1044" r:id="rId32"/>
    <p:sldId id="1045" r:id="rId33"/>
    <p:sldId id="1046" r:id="rId34"/>
    <p:sldId id="1047" r:id="rId35"/>
    <p:sldId id="1048" r:id="rId36"/>
    <p:sldId id="1049" r:id="rId37"/>
    <p:sldId id="1050" r:id="rId38"/>
    <p:sldId id="1051" r:id="rId39"/>
    <p:sldId id="1052" r:id="rId40"/>
    <p:sldId id="1053" r:id="rId41"/>
    <p:sldId id="1054" r:id="rId42"/>
    <p:sldId id="1055" r:id="rId43"/>
    <p:sldId id="1056" r:id="rId44"/>
    <p:sldId id="1057" r:id="rId45"/>
    <p:sldId id="1058" r:id="rId46"/>
    <p:sldId id="1059" r:id="rId47"/>
    <p:sldId id="1060" r:id="rId48"/>
    <p:sldId id="1061" r:id="rId49"/>
    <p:sldId id="1062" r:id="rId50"/>
    <p:sldId id="1063" r:id="rId51"/>
    <p:sldId id="1064" r:id="rId52"/>
    <p:sldId id="1065" r:id="rId53"/>
    <p:sldId id="1066" r:id="rId54"/>
    <p:sldId id="1067" r:id="rId55"/>
    <p:sldId id="922" r:id="rId56"/>
    <p:sldId id="1068" r:id="rId57"/>
    <p:sldId id="1069" r:id="rId58"/>
    <p:sldId id="1070" r:id="rId59"/>
    <p:sldId id="1071" r:id="rId60"/>
    <p:sldId id="1072" r:id="rId61"/>
    <p:sldId id="1073" r:id="rId62"/>
    <p:sldId id="1074" r:id="rId63"/>
    <p:sldId id="1075" r:id="rId64"/>
    <p:sldId id="1076" r:id="rId65"/>
    <p:sldId id="1077" r:id="rId66"/>
    <p:sldId id="1078" r:id="rId67"/>
    <p:sldId id="1079" r:id="rId68"/>
    <p:sldId id="1080" r:id="rId69"/>
    <p:sldId id="1081" r:id="rId70"/>
    <p:sldId id="1012" r:id="rId71"/>
    <p:sldId id="1082" r:id="rId72"/>
    <p:sldId id="1083" r:id="rId73"/>
    <p:sldId id="1084" r:id="rId74"/>
    <p:sldId id="1085" r:id="rId75"/>
    <p:sldId id="1086" r:id="rId76"/>
    <p:sldId id="1087" r:id="rId77"/>
    <p:sldId id="1088" r:id="rId78"/>
    <p:sldId id="1089" r:id="rId79"/>
    <p:sldId id="1090" r:id="rId80"/>
    <p:sldId id="1091" r:id="rId81"/>
    <p:sldId id="1092" r:id="rId82"/>
    <p:sldId id="1093" r:id="rId83"/>
    <p:sldId id="1094" r:id="rId84"/>
    <p:sldId id="1095" r:id="rId85"/>
  </p:sldIdLst>
  <p:sldSz cx="16256000" cy="9144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19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62"/>
    <a:srgbClr val="ECE9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53" autoAdjust="0"/>
    <p:restoredTop sz="96473" autoAdjust="0"/>
  </p:normalViewPr>
  <p:slideViewPr>
    <p:cSldViewPr>
      <p:cViewPr varScale="1">
        <p:scale>
          <a:sx n="85" d="100"/>
          <a:sy n="85" d="100"/>
        </p:scale>
        <p:origin x="132" y="198"/>
      </p:cViewPr>
      <p:guideLst>
        <p:guide orient="horz" pos="2880"/>
        <p:guide pos="1904"/>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587" cy="498499"/>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sz="quarter" idx="1"/>
          </p:nvPr>
        </p:nvSpPr>
        <p:spPr>
          <a:xfrm>
            <a:off x="3849915" y="1"/>
            <a:ext cx="2946674" cy="498499"/>
          </a:xfrm>
          <a:prstGeom prst="rect">
            <a:avLst/>
          </a:prstGeom>
        </p:spPr>
        <p:txBody>
          <a:bodyPr vert="horz" lIns="91440" tIns="45720" rIns="91440" bIns="45720" rtlCol="0"/>
          <a:lstStyle>
            <a:lvl1pPr algn="r">
              <a:defRPr sz="1200"/>
            </a:lvl1pPr>
          </a:lstStyle>
          <a:p>
            <a:fld id="{9D0418B7-B189-4925-8CAA-399CF16DEDC2}" type="datetimeFigureOut">
              <a:rPr lang="is-IS" smtClean="0"/>
              <a:t>8.4.2024</a:t>
            </a:fld>
            <a:endParaRPr lang="is-IS"/>
          </a:p>
        </p:txBody>
      </p:sp>
      <p:sp>
        <p:nvSpPr>
          <p:cNvPr id="4" name="Footer Placeholder 3"/>
          <p:cNvSpPr>
            <a:spLocks noGrp="1"/>
          </p:cNvSpPr>
          <p:nvPr>
            <p:ph type="ftr" sz="quarter" idx="2"/>
          </p:nvPr>
        </p:nvSpPr>
        <p:spPr>
          <a:xfrm>
            <a:off x="0" y="9429728"/>
            <a:ext cx="2945587" cy="498497"/>
          </a:xfrm>
          <a:prstGeom prst="rect">
            <a:avLst/>
          </a:prstGeom>
        </p:spPr>
        <p:txBody>
          <a:bodyPr vert="horz" lIns="91440" tIns="45720" rIns="91440" bIns="45720" rtlCol="0" anchor="b"/>
          <a:lstStyle>
            <a:lvl1pPr algn="l">
              <a:defRPr sz="1200"/>
            </a:lvl1pPr>
          </a:lstStyle>
          <a:p>
            <a:endParaRPr lang="is-IS"/>
          </a:p>
        </p:txBody>
      </p:sp>
      <p:sp>
        <p:nvSpPr>
          <p:cNvPr id="5" name="Slide Number Placeholder 4"/>
          <p:cNvSpPr>
            <a:spLocks noGrp="1"/>
          </p:cNvSpPr>
          <p:nvPr>
            <p:ph type="sldNum" sz="quarter" idx="3"/>
          </p:nvPr>
        </p:nvSpPr>
        <p:spPr>
          <a:xfrm>
            <a:off x="3849915" y="9429728"/>
            <a:ext cx="2946674" cy="498497"/>
          </a:xfrm>
          <a:prstGeom prst="rect">
            <a:avLst/>
          </a:prstGeom>
        </p:spPr>
        <p:txBody>
          <a:bodyPr vert="horz" lIns="91440" tIns="45720" rIns="91440" bIns="45720" rtlCol="0" anchor="b"/>
          <a:lstStyle>
            <a:lvl1pPr algn="r">
              <a:defRPr sz="1200"/>
            </a:lvl1pPr>
          </a:lstStyle>
          <a:p>
            <a:fld id="{642DEB4B-235F-4E2E-AC53-DE5FD93D0D03}" type="slidenum">
              <a:rPr lang="is-IS" smtClean="0"/>
              <a:t>‹#›</a:t>
            </a:fld>
            <a:endParaRPr lang="is-IS"/>
          </a:p>
        </p:txBody>
      </p:sp>
    </p:spTree>
    <p:extLst>
      <p:ext uri="{BB962C8B-B14F-4D97-AF65-F5344CB8AC3E}">
        <p14:creationId xmlns:p14="http://schemas.microsoft.com/office/powerpoint/2010/main" val="3810282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438" cy="498135"/>
          </a:xfrm>
          <a:prstGeom prst="rect">
            <a:avLst/>
          </a:prstGeom>
        </p:spPr>
        <p:txBody>
          <a:bodyPr vert="horz" lIns="60213" tIns="30107" rIns="60213" bIns="30107" rtlCol="0"/>
          <a:lstStyle>
            <a:lvl1pPr algn="l">
              <a:defRPr sz="800"/>
            </a:lvl1pPr>
          </a:lstStyle>
          <a:p>
            <a:endParaRPr lang="en-US"/>
          </a:p>
        </p:txBody>
      </p:sp>
      <p:sp>
        <p:nvSpPr>
          <p:cNvPr id="3" name="Date Placeholder 2"/>
          <p:cNvSpPr>
            <a:spLocks noGrp="1"/>
          </p:cNvSpPr>
          <p:nvPr>
            <p:ph type="dt" idx="1"/>
          </p:nvPr>
        </p:nvSpPr>
        <p:spPr>
          <a:xfrm>
            <a:off x="3850246" y="0"/>
            <a:ext cx="2946102" cy="498135"/>
          </a:xfrm>
          <a:prstGeom prst="rect">
            <a:avLst/>
          </a:prstGeom>
        </p:spPr>
        <p:txBody>
          <a:bodyPr vert="horz" lIns="60213" tIns="30107" rIns="60213" bIns="30107" rtlCol="0"/>
          <a:lstStyle>
            <a:lvl1pPr algn="r">
              <a:defRPr sz="800"/>
            </a:lvl1pPr>
          </a:lstStyle>
          <a:p>
            <a:fld id="{A018983A-DE37-6548-8B7B-FA71F791DEB9}" type="datetimeFigureOut">
              <a:rPr lang="en-US" smtClean="0"/>
              <a:t>4/8/2024</a:t>
            </a:fld>
            <a:endParaRPr lang="en-US"/>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60213" tIns="30107" rIns="60213" bIns="30107" rtlCol="0" anchor="ctr"/>
          <a:lstStyle/>
          <a:p>
            <a:endParaRPr lang="en-US"/>
          </a:p>
        </p:txBody>
      </p:sp>
      <p:sp>
        <p:nvSpPr>
          <p:cNvPr id="5" name="Notes Placeholder 4"/>
          <p:cNvSpPr>
            <a:spLocks noGrp="1"/>
          </p:cNvSpPr>
          <p:nvPr>
            <p:ph type="body" sz="quarter" idx="3"/>
          </p:nvPr>
        </p:nvSpPr>
        <p:spPr>
          <a:xfrm>
            <a:off x="679768" y="4777959"/>
            <a:ext cx="5438140" cy="3909239"/>
          </a:xfrm>
          <a:prstGeom prst="rect">
            <a:avLst/>
          </a:prstGeom>
        </p:spPr>
        <p:txBody>
          <a:bodyPr vert="horz" lIns="60213" tIns="30107" rIns="60213" bIns="3010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438" cy="498135"/>
          </a:xfrm>
          <a:prstGeom prst="rect">
            <a:avLst/>
          </a:prstGeom>
        </p:spPr>
        <p:txBody>
          <a:bodyPr vert="horz" lIns="60213" tIns="30107" rIns="60213" bIns="30107" rtlCol="0" anchor="b"/>
          <a:lstStyle>
            <a:lvl1pPr algn="l">
              <a:defRPr sz="800"/>
            </a:lvl1pPr>
          </a:lstStyle>
          <a:p>
            <a:endParaRPr lang="en-US"/>
          </a:p>
        </p:txBody>
      </p:sp>
      <p:sp>
        <p:nvSpPr>
          <p:cNvPr id="7" name="Slide Number Placeholder 6"/>
          <p:cNvSpPr>
            <a:spLocks noGrp="1"/>
          </p:cNvSpPr>
          <p:nvPr>
            <p:ph type="sldNum" sz="quarter" idx="5"/>
          </p:nvPr>
        </p:nvSpPr>
        <p:spPr>
          <a:xfrm>
            <a:off x="3850246" y="9430091"/>
            <a:ext cx="2946102" cy="498135"/>
          </a:xfrm>
          <a:prstGeom prst="rect">
            <a:avLst/>
          </a:prstGeom>
        </p:spPr>
        <p:txBody>
          <a:bodyPr vert="horz" lIns="60213" tIns="30107" rIns="60213" bIns="30107" rtlCol="0" anchor="b"/>
          <a:lstStyle>
            <a:lvl1pPr algn="r">
              <a:defRPr sz="800"/>
            </a:lvl1pPr>
          </a:lstStyle>
          <a:p>
            <a:fld id="{5B160DF1-44A9-254D-B319-9F503AACB0A0}" type="slidenum">
              <a:rPr lang="en-US" smtClean="0"/>
              <a:t>‹#›</a:t>
            </a:fld>
            <a:endParaRPr lang="en-US"/>
          </a:p>
        </p:txBody>
      </p:sp>
    </p:spTree>
    <p:extLst>
      <p:ext uri="{BB962C8B-B14F-4D97-AF65-F5344CB8AC3E}">
        <p14:creationId xmlns:p14="http://schemas.microsoft.com/office/powerpoint/2010/main" val="106757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orsíða">
    <p:spTree>
      <p:nvGrpSpPr>
        <p:cNvPr id="1" name=""/>
        <p:cNvGrpSpPr/>
        <p:nvPr/>
      </p:nvGrpSpPr>
      <p:grpSpPr>
        <a:xfrm>
          <a:off x="0" y="0"/>
          <a:ext cx="0" cy="0"/>
          <a:chOff x="0" y="0"/>
          <a:chExt cx="0" cy="0"/>
        </a:xfrm>
      </p:grpSpPr>
      <p:pic>
        <p:nvPicPr>
          <p:cNvPr id="15" name="Picture Placeholder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1316038"/>
            <a:ext cx="13157834" cy="6509941"/>
          </a:xfrm>
          <a:prstGeom prst="rect">
            <a:avLst/>
          </a:prstGeom>
        </p:spPr>
      </p:pic>
      <p:sp>
        <p:nvSpPr>
          <p:cNvPr id="16" name="object 10"/>
          <p:cNvSpPr/>
          <p:nvPr userDrawn="1"/>
        </p:nvSpPr>
        <p:spPr>
          <a:xfrm>
            <a:off x="13158393" y="-1"/>
            <a:ext cx="3098165" cy="9144001"/>
          </a:xfrm>
          <a:custGeom>
            <a:avLst/>
            <a:gdLst/>
            <a:ahLst/>
            <a:cxnLst/>
            <a:rect l="l" t="t" r="r" b="b"/>
            <a:pathLst>
              <a:path w="3098165" h="1316990">
                <a:moveTo>
                  <a:pt x="0" y="1316596"/>
                </a:moveTo>
                <a:lnTo>
                  <a:pt x="3097606" y="1316596"/>
                </a:lnTo>
                <a:lnTo>
                  <a:pt x="3097606" y="0"/>
                </a:lnTo>
                <a:lnTo>
                  <a:pt x="0" y="0"/>
                </a:lnTo>
                <a:lnTo>
                  <a:pt x="0" y="1316596"/>
                </a:lnTo>
                <a:close/>
              </a:path>
            </a:pathLst>
          </a:custGeom>
          <a:solidFill>
            <a:srgbClr val="ECE9E4"/>
          </a:solidFill>
        </p:spPr>
        <p:txBody>
          <a:bodyPr wrap="square" lIns="0" tIns="0" rIns="0" bIns="0" rtlCol="0"/>
          <a:lstStyle/>
          <a:p>
            <a:endParaRPr noProof="0"/>
          </a:p>
        </p:txBody>
      </p:sp>
      <p:sp>
        <p:nvSpPr>
          <p:cNvPr id="18" name="object 12"/>
          <p:cNvSpPr/>
          <p:nvPr userDrawn="1"/>
        </p:nvSpPr>
        <p:spPr>
          <a:xfrm>
            <a:off x="13158392" y="1316596"/>
            <a:ext cx="3097607" cy="6509384"/>
          </a:xfrm>
          <a:custGeom>
            <a:avLst/>
            <a:gdLst/>
            <a:ahLst/>
            <a:cxnLst/>
            <a:rect l="l" t="t" r="r" b="b"/>
            <a:pathLst>
              <a:path w="16256000" h="6509384">
                <a:moveTo>
                  <a:pt x="0" y="6508902"/>
                </a:moveTo>
                <a:lnTo>
                  <a:pt x="16256000" y="6508902"/>
                </a:lnTo>
                <a:lnTo>
                  <a:pt x="16256000" y="0"/>
                </a:lnTo>
                <a:lnTo>
                  <a:pt x="0" y="0"/>
                </a:lnTo>
                <a:lnTo>
                  <a:pt x="0" y="6508902"/>
                </a:lnTo>
                <a:close/>
              </a:path>
            </a:pathLst>
          </a:custGeom>
          <a:solidFill>
            <a:srgbClr val="004562"/>
          </a:solidFill>
        </p:spPr>
        <p:txBody>
          <a:bodyPr wrap="square" lIns="0" tIns="0" rIns="0" bIns="0" rtlCol="0"/>
          <a:lstStyle/>
          <a:p>
            <a:endParaRPr noProof="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906500" y="3743127"/>
            <a:ext cx="1612900" cy="1651000"/>
          </a:xfrm>
          <a:prstGeom prst="rect">
            <a:avLst/>
          </a:prstGeom>
        </p:spPr>
      </p:pic>
      <p:sp>
        <p:nvSpPr>
          <p:cNvPr id="25"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noProof="0"/>
          </a:p>
        </p:txBody>
      </p:sp>
      <p:sp>
        <p:nvSpPr>
          <p:cNvPr id="26"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noProof="0"/>
              <a:t>4/8/2024</a:t>
            </a:fld>
            <a:endParaRPr lang="en-US" noProof="0" dirty="0"/>
          </a:p>
        </p:txBody>
      </p:sp>
      <p:sp>
        <p:nvSpPr>
          <p:cNvPr id="27"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rPr noProof="0"/>
              <a:t>‹#›</a:t>
            </a:fld>
            <a:endParaRPr noProof="0"/>
          </a:p>
        </p:txBody>
      </p:sp>
      <p:pic>
        <p:nvPicPr>
          <p:cNvPr id="31" name="Picture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4087" y="460533"/>
            <a:ext cx="5763126" cy="457200"/>
          </a:xfrm>
          <a:prstGeom prst="rect">
            <a:avLst/>
          </a:prstGeom>
        </p:spPr>
      </p:pic>
      <p:sp>
        <p:nvSpPr>
          <p:cNvPr id="35" name="Text Placeholder 32"/>
          <p:cNvSpPr>
            <a:spLocks noGrp="1"/>
          </p:cNvSpPr>
          <p:nvPr>
            <p:ph type="body" sz="quarter" idx="16"/>
          </p:nvPr>
        </p:nvSpPr>
        <p:spPr>
          <a:xfrm>
            <a:off x="1651000" y="7950630"/>
            <a:ext cx="5562600" cy="365126"/>
          </a:xfrm>
        </p:spPr>
        <p:txBody>
          <a:bodyPr>
            <a:normAutofit/>
          </a:bodyPr>
          <a:lstStyle>
            <a:lvl1pPr marL="0" indent="0">
              <a:buNone/>
              <a:defRPr sz="2400">
                <a:solidFill>
                  <a:srgbClr val="004562"/>
                </a:solidFill>
              </a:defRPr>
            </a:lvl1pPr>
          </a:lstStyle>
          <a:p>
            <a:pPr lvl="0"/>
            <a:r>
              <a:rPr lang="is-IS" noProof="0" dirty="0"/>
              <a:t>Click to edit Master text styles</a:t>
            </a:r>
          </a:p>
        </p:txBody>
      </p:sp>
      <p:sp>
        <p:nvSpPr>
          <p:cNvPr id="36" name="Text Placeholder 32"/>
          <p:cNvSpPr>
            <a:spLocks noGrp="1"/>
          </p:cNvSpPr>
          <p:nvPr>
            <p:ph type="body" sz="quarter" idx="17"/>
          </p:nvPr>
        </p:nvSpPr>
        <p:spPr>
          <a:xfrm>
            <a:off x="1651000" y="8332029"/>
            <a:ext cx="5562600" cy="365126"/>
          </a:xfrm>
        </p:spPr>
        <p:txBody>
          <a:bodyPr>
            <a:normAutofit/>
          </a:bodyPr>
          <a:lstStyle>
            <a:lvl1pPr marL="0" indent="0">
              <a:buNone/>
              <a:defRPr sz="2000">
                <a:solidFill>
                  <a:srgbClr val="004562"/>
                </a:solidFill>
              </a:defRPr>
            </a:lvl1pPr>
          </a:lstStyle>
          <a:p>
            <a:pPr lvl="0"/>
            <a:r>
              <a:rPr lang="is-IS" noProof="0" dirty="0"/>
              <a:t>Click to edit Master text styles</a:t>
            </a:r>
          </a:p>
        </p:txBody>
      </p:sp>
      <p:sp>
        <p:nvSpPr>
          <p:cNvPr id="39" name="Text Placeholder 32"/>
          <p:cNvSpPr>
            <a:spLocks noGrp="1"/>
          </p:cNvSpPr>
          <p:nvPr>
            <p:ph type="body" sz="quarter" idx="18"/>
          </p:nvPr>
        </p:nvSpPr>
        <p:spPr>
          <a:xfrm>
            <a:off x="7617896" y="7950630"/>
            <a:ext cx="5075240" cy="365126"/>
          </a:xfrm>
        </p:spPr>
        <p:txBody>
          <a:bodyPr>
            <a:normAutofit/>
          </a:bodyPr>
          <a:lstStyle>
            <a:lvl1pPr marL="0" indent="0">
              <a:buNone/>
              <a:defRPr sz="2400">
                <a:solidFill>
                  <a:srgbClr val="004562"/>
                </a:solidFill>
              </a:defRPr>
            </a:lvl1pPr>
          </a:lstStyle>
          <a:p>
            <a:pPr lvl="0"/>
            <a:r>
              <a:rPr lang="is-IS" noProof="0" dirty="0"/>
              <a:t>Click to edit Master text styles</a:t>
            </a:r>
          </a:p>
        </p:txBody>
      </p:sp>
      <p:sp>
        <p:nvSpPr>
          <p:cNvPr id="40" name="Text Placeholder 32"/>
          <p:cNvSpPr>
            <a:spLocks noGrp="1"/>
          </p:cNvSpPr>
          <p:nvPr>
            <p:ph type="body" sz="quarter" idx="19"/>
          </p:nvPr>
        </p:nvSpPr>
        <p:spPr>
          <a:xfrm>
            <a:off x="7617896" y="8332029"/>
            <a:ext cx="5075240" cy="365126"/>
          </a:xfrm>
        </p:spPr>
        <p:txBody>
          <a:bodyPr>
            <a:normAutofit/>
          </a:bodyPr>
          <a:lstStyle>
            <a:lvl1pPr marL="0" indent="0">
              <a:buNone/>
              <a:defRPr sz="2000">
                <a:solidFill>
                  <a:srgbClr val="004562"/>
                </a:solidFill>
              </a:defRPr>
            </a:lvl1pPr>
          </a:lstStyle>
          <a:p>
            <a:pPr lvl="0"/>
            <a:r>
              <a:rPr lang="is-IS" noProof="0" dirty="0"/>
              <a:t>Click to edit Master text styles</a:t>
            </a:r>
          </a:p>
        </p:txBody>
      </p:sp>
      <p:sp>
        <p:nvSpPr>
          <p:cNvPr id="22" name="Text Placeholder 24"/>
          <p:cNvSpPr>
            <a:spLocks noGrp="1"/>
          </p:cNvSpPr>
          <p:nvPr>
            <p:ph type="body" sz="quarter" idx="13"/>
          </p:nvPr>
        </p:nvSpPr>
        <p:spPr>
          <a:xfrm>
            <a:off x="1641331" y="3799669"/>
            <a:ext cx="10906269" cy="1030288"/>
          </a:xfrm>
        </p:spPr>
        <p:txBody>
          <a:bodyPr>
            <a:normAutofit/>
          </a:bodyPr>
          <a:lstStyle>
            <a:lvl1pPr marL="0" indent="0">
              <a:lnSpc>
                <a:spcPct val="80000"/>
              </a:lnSpc>
              <a:buNone/>
              <a:defRPr sz="6000" spc="-150">
                <a:solidFill>
                  <a:schemeClr val="bg1"/>
                </a:solidFill>
              </a:defRPr>
            </a:lvl1pPr>
          </a:lstStyle>
          <a:p>
            <a:pPr lvl="0"/>
            <a:r>
              <a:rPr lang="is-IS" noProof="0" dirty="0"/>
              <a:t>Click to edit Master text styles</a:t>
            </a:r>
          </a:p>
        </p:txBody>
      </p:sp>
      <p:sp>
        <p:nvSpPr>
          <p:cNvPr id="24" name="Text Placeholder 27"/>
          <p:cNvSpPr>
            <a:spLocks noGrp="1"/>
          </p:cNvSpPr>
          <p:nvPr>
            <p:ph type="body" sz="quarter" idx="14"/>
          </p:nvPr>
        </p:nvSpPr>
        <p:spPr>
          <a:xfrm>
            <a:off x="1651000" y="4829957"/>
            <a:ext cx="10896600" cy="1010989"/>
          </a:xfrm>
        </p:spPr>
        <p:txBody>
          <a:bodyPr>
            <a:normAutofit/>
          </a:bodyPr>
          <a:lstStyle>
            <a:lvl1pPr marL="0" indent="0">
              <a:buNone/>
              <a:defRPr sz="4000">
                <a:solidFill>
                  <a:schemeClr val="bg1"/>
                </a:solidFill>
              </a:defRPr>
            </a:lvl1pPr>
          </a:lstStyle>
          <a:p>
            <a:pPr lvl="0"/>
            <a:r>
              <a:rPr lang="is-IS" noProof="0" dirty="0"/>
              <a:t>Click to edit Master text styles</a:t>
            </a:r>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extagl_fyris 1 lína_3 myndir">
    <p:spTree>
      <p:nvGrpSpPr>
        <p:cNvPr id="1" name=""/>
        <p:cNvGrpSpPr/>
        <p:nvPr/>
      </p:nvGrpSpPr>
      <p:grpSpPr>
        <a:xfrm>
          <a:off x="0" y="0"/>
          <a:ext cx="0" cy="0"/>
          <a:chOff x="0" y="0"/>
          <a:chExt cx="0" cy="0"/>
        </a:xfrm>
      </p:grpSpPr>
      <p:sp>
        <p:nvSpPr>
          <p:cNvPr id="26" name="Content Placeholder 2"/>
          <p:cNvSpPr>
            <a:spLocks noGrp="1"/>
          </p:cNvSpPr>
          <p:nvPr>
            <p:ph idx="1"/>
          </p:nvPr>
        </p:nvSpPr>
        <p:spPr>
          <a:xfrm>
            <a:off x="817200" y="1219200"/>
            <a:ext cx="14630400" cy="1299600"/>
          </a:xfrm>
        </p:spPr>
        <p:txBody>
          <a:bodyPr>
            <a:noAutofit/>
          </a:bodyPr>
          <a:lstStyle>
            <a:lvl1pPr marL="288000" indent="-288000">
              <a:buClr>
                <a:srgbClr val="004562"/>
              </a:buClr>
              <a:buFont typeface="Arial" charset="0"/>
              <a:buChar char="•"/>
              <a:tabLst/>
              <a:defRPr sz="2200"/>
            </a:lvl1pPr>
            <a:lvl2pPr marL="745200" indent="-284400">
              <a:buClr>
                <a:srgbClr val="004562"/>
              </a:buClr>
              <a:buFont typeface="Arial" charset="0"/>
              <a:buChar char="•"/>
              <a:tabLst/>
              <a:defRPr sz="2200"/>
            </a:lvl2pPr>
            <a:lvl3pPr marL="1200150" indent="-285750">
              <a:buClr>
                <a:srgbClr val="004562"/>
              </a:buClr>
              <a:buFont typeface="Arial" charset="0"/>
              <a:buChar char="•"/>
              <a:defRPr sz="2200"/>
            </a:lvl3pPr>
            <a:lvl4pPr marL="1657350" indent="-285750">
              <a:buClr>
                <a:srgbClr val="004562"/>
              </a:buClr>
              <a:buFont typeface="Arial" charset="0"/>
              <a:buChar char="•"/>
              <a:defRPr sz="2200"/>
            </a:lvl4pPr>
            <a:lvl5pPr marL="2114550" indent="-285750">
              <a:buClr>
                <a:srgbClr val="004562"/>
              </a:buClr>
              <a:buFont typeface="Arial" charset="0"/>
              <a:buChar char="•"/>
              <a:defRPr sz="2200"/>
            </a:lvl5pPr>
          </a:lstStyle>
          <a:p>
            <a:pPr lvl="0"/>
            <a:r>
              <a:rPr lang="is-IS" noProof="0" dirty="0"/>
              <a:t>Click to edit Master text styles</a:t>
            </a:r>
          </a:p>
        </p:txBody>
      </p:sp>
      <p:sp>
        <p:nvSpPr>
          <p:cNvPr id="21" name="Content Placeholder 5"/>
          <p:cNvSpPr>
            <a:spLocks noGrp="1"/>
          </p:cNvSpPr>
          <p:nvPr>
            <p:ph sz="quarter" idx="17"/>
          </p:nvPr>
        </p:nvSpPr>
        <p:spPr>
          <a:xfrm>
            <a:off x="817200" y="2518801"/>
            <a:ext cx="4724400" cy="5863200"/>
          </a:xfrm>
        </p:spPr>
        <p:txBody>
          <a:bodyPr>
            <a:normAutofit/>
          </a:bodyPr>
          <a:lstStyle/>
          <a:p>
            <a:pPr lvl="0"/>
            <a:r>
              <a:rPr lang="is-IS" noProof="0" dirty="0"/>
              <a:t>Click to edit Master text styles</a:t>
            </a:r>
          </a:p>
          <a:p>
            <a:pPr lvl="1"/>
            <a:r>
              <a:rPr lang="is-IS" noProof="0" dirty="0"/>
              <a:t>Second level</a:t>
            </a:r>
          </a:p>
          <a:p>
            <a:pPr lvl="2"/>
            <a:r>
              <a:rPr lang="is-IS" noProof="0" dirty="0"/>
              <a:t>Third level</a:t>
            </a:r>
          </a:p>
          <a:p>
            <a:pPr lvl="3"/>
            <a:r>
              <a:rPr lang="is-IS" noProof="0" dirty="0"/>
              <a:t>Fourth level</a:t>
            </a:r>
          </a:p>
          <a:p>
            <a:pPr lvl="4"/>
            <a:r>
              <a:rPr lang="is-IS" noProof="0" dirty="0"/>
              <a:t>Fifth level</a:t>
            </a:r>
          </a:p>
        </p:txBody>
      </p:sp>
      <p:sp>
        <p:nvSpPr>
          <p:cNvPr id="23" name="Content Placeholder 5"/>
          <p:cNvSpPr>
            <a:spLocks noGrp="1"/>
          </p:cNvSpPr>
          <p:nvPr>
            <p:ph sz="quarter" idx="18"/>
          </p:nvPr>
        </p:nvSpPr>
        <p:spPr>
          <a:xfrm>
            <a:off x="5781358" y="2518801"/>
            <a:ext cx="4724400" cy="5863200"/>
          </a:xfrm>
        </p:spPr>
        <p:txBody>
          <a:bodyPr>
            <a:normAutofit/>
          </a:bodyPr>
          <a:lstStyle/>
          <a:p>
            <a:pPr lvl="0"/>
            <a:r>
              <a:rPr lang="is-IS" noProof="0" dirty="0"/>
              <a:t>Click to edit Master text styles</a:t>
            </a:r>
          </a:p>
          <a:p>
            <a:pPr lvl="1"/>
            <a:r>
              <a:rPr lang="is-IS" noProof="0" dirty="0"/>
              <a:t>Second level</a:t>
            </a:r>
          </a:p>
          <a:p>
            <a:pPr lvl="2"/>
            <a:r>
              <a:rPr lang="is-IS" noProof="0" dirty="0"/>
              <a:t>Third level</a:t>
            </a:r>
          </a:p>
          <a:p>
            <a:pPr lvl="3"/>
            <a:r>
              <a:rPr lang="is-IS" noProof="0" dirty="0"/>
              <a:t>Fourth level</a:t>
            </a:r>
          </a:p>
          <a:p>
            <a:pPr lvl="4"/>
            <a:r>
              <a:rPr lang="is-IS" noProof="0" dirty="0"/>
              <a:t>Fifth level</a:t>
            </a:r>
          </a:p>
        </p:txBody>
      </p:sp>
      <p:sp>
        <p:nvSpPr>
          <p:cNvPr id="24" name="Content Placeholder 5"/>
          <p:cNvSpPr>
            <a:spLocks noGrp="1"/>
          </p:cNvSpPr>
          <p:nvPr>
            <p:ph sz="quarter" idx="19"/>
          </p:nvPr>
        </p:nvSpPr>
        <p:spPr>
          <a:xfrm>
            <a:off x="10718800" y="2518801"/>
            <a:ext cx="4724400" cy="5863200"/>
          </a:xfrm>
        </p:spPr>
        <p:txBody>
          <a:bodyPr>
            <a:normAutofit/>
          </a:bodyPr>
          <a:lstStyle/>
          <a:p>
            <a:pPr lvl="0"/>
            <a:r>
              <a:rPr lang="is-IS" noProof="0" dirty="0"/>
              <a:t>Click to edit Master text styles</a:t>
            </a:r>
          </a:p>
          <a:p>
            <a:pPr lvl="1"/>
            <a:r>
              <a:rPr lang="is-IS" noProof="0" dirty="0"/>
              <a:t>Second level</a:t>
            </a:r>
          </a:p>
          <a:p>
            <a:pPr lvl="2"/>
            <a:r>
              <a:rPr lang="is-IS" noProof="0" dirty="0"/>
              <a:t>Third level</a:t>
            </a:r>
          </a:p>
          <a:p>
            <a:pPr lvl="3"/>
            <a:r>
              <a:rPr lang="is-IS" noProof="0" dirty="0"/>
              <a:t>Fourth level</a:t>
            </a:r>
          </a:p>
          <a:p>
            <a:pPr lvl="4"/>
            <a:r>
              <a:rPr lang="is-IS" noProof="0" dirty="0"/>
              <a:t>Fifth level</a:t>
            </a:r>
          </a:p>
        </p:txBody>
      </p:sp>
      <p:sp>
        <p:nvSpPr>
          <p:cNvPr id="7" name="object 2"/>
          <p:cNvSpPr/>
          <p:nvPr userDrawn="1"/>
        </p:nvSpPr>
        <p:spPr>
          <a:xfrm>
            <a:off x="13937259" y="8965082"/>
            <a:ext cx="2319020" cy="179070"/>
          </a:xfrm>
          <a:custGeom>
            <a:avLst/>
            <a:gdLst/>
            <a:ahLst/>
            <a:cxnLst/>
            <a:rect l="l" t="t" r="r" b="b"/>
            <a:pathLst>
              <a:path w="2319019" h="179070">
                <a:moveTo>
                  <a:pt x="0" y="178917"/>
                </a:moveTo>
                <a:lnTo>
                  <a:pt x="2318740" y="178917"/>
                </a:lnTo>
                <a:lnTo>
                  <a:pt x="2318740" y="0"/>
                </a:lnTo>
                <a:lnTo>
                  <a:pt x="0" y="0"/>
                </a:lnTo>
                <a:lnTo>
                  <a:pt x="0" y="178917"/>
                </a:lnTo>
                <a:close/>
              </a:path>
            </a:pathLst>
          </a:custGeom>
          <a:solidFill>
            <a:srgbClr val="004562"/>
          </a:solidFill>
        </p:spPr>
        <p:txBody>
          <a:bodyPr wrap="square" lIns="0" tIns="0" rIns="0" bIns="0" rtlCol="0"/>
          <a:lstStyle/>
          <a:p>
            <a:endParaRPr/>
          </a:p>
        </p:txBody>
      </p:sp>
      <p:sp>
        <p:nvSpPr>
          <p:cNvPr id="8" name="object 5"/>
          <p:cNvSpPr/>
          <p:nvPr userDrawn="1"/>
        </p:nvSpPr>
        <p:spPr>
          <a:xfrm>
            <a:off x="0" y="0"/>
            <a:ext cx="824865" cy="181610"/>
          </a:xfrm>
          <a:custGeom>
            <a:avLst/>
            <a:gdLst/>
            <a:ahLst/>
            <a:cxnLst/>
            <a:rect l="l" t="t" r="r" b="b"/>
            <a:pathLst>
              <a:path w="824865" h="181610">
                <a:moveTo>
                  <a:pt x="0" y="181419"/>
                </a:moveTo>
                <a:lnTo>
                  <a:pt x="824687" y="181419"/>
                </a:lnTo>
                <a:lnTo>
                  <a:pt x="824687" y="0"/>
                </a:lnTo>
                <a:lnTo>
                  <a:pt x="0" y="0"/>
                </a:lnTo>
                <a:lnTo>
                  <a:pt x="0" y="181419"/>
                </a:lnTo>
                <a:close/>
              </a:path>
            </a:pathLst>
          </a:custGeom>
          <a:solidFill>
            <a:srgbClr val="004562"/>
          </a:solidFill>
        </p:spPr>
        <p:txBody>
          <a:bodyPr wrap="square" lIns="0" tIns="0" rIns="0" bIns="0" rtlCol="0"/>
          <a:lstStyle/>
          <a:p>
            <a:endParaRPr/>
          </a:p>
        </p:txBody>
      </p:sp>
      <p:sp>
        <p:nvSpPr>
          <p:cNvPr id="9" name="object 6"/>
          <p:cNvSpPr/>
          <p:nvPr userDrawn="1"/>
        </p:nvSpPr>
        <p:spPr>
          <a:xfrm>
            <a:off x="0" y="8965082"/>
            <a:ext cx="824865" cy="179070"/>
          </a:xfrm>
          <a:custGeom>
            <a:avLst/>
            <a:gdLst/>
            <a:ahLst/>
            <a:cxnLst/>
            <a:rect l="l" t="t" r="r" b="b"/>
            <a:pathLst>
              <a:path w="824865" h="179070">
                <a:moveTo>
                  <a:pt x="0" y="178917"/>
                </a:moveTo>
                <a:lnTo>
                  <a:pt x="824687" y="178917"/>
                </a:lnTo>
                <a:lnTo>
                  <a:pt x="824687" y="0"/>
                </a:lnTo>
                <a:lnTo>
                  <a:pt x="0" y="0"/>
                </a:lnTo>
                <a:lnTo>
                  <a:pt x="0" y="178917"/>
                </a:lnTo>
                <a:close/>
              </a:path>
            </a:pathLst>
          </a:custGeom>
          <a:solidFill>
            <a:srgbClr val="004562"/>
          </a:solidFill>
        </p:spPr>
        <p:txBody>
          <a:bodyPr wrap="square" lIns="0" tIns="0" rIns="0" bIns="0" rtlCol="0"/>
          <a:lstStyle/>
          <a:p>
            <a:endParaRPr/>
          </a:p>
        </p:txBody>
      </p:sp>
      <p:sp>
        <p:nvSpPr>
          <p:cNvPr id="10" name="object 7"/>
          <p:cNvSpPr/>
          <p:nvPr userDrawn="1"/>
        </p:nvSpPr>
        <p:spPr>
          <a:xfrm>
            <a:off x="13937259" y="0"/>
            <a:ext cx="2319020" cy="1069340"/>
          </a:xfrm>
          <a:custGeom>
            <a:avLst/>
            <a:gdLst/>
            <a:ahLst/>
            <a:cxnLst/>
            <a:rect l="l" t="t" r="r" b="b"/>
            <a:pathLst>
              <a:path w="2319019" h="1069340">
                <a:moveTo>
                  <a:pt x="0" y="1069174"/>
                </a:moveTo>
                <a:lnTo>
                  <a:pt x="2318740" y="1069174"/>
                </a:lnTo>
                <a:lnTo>
                  <a:pt x="2318740" y="0"/>
                </a:lnTo>
                <a:lnTo>
                  <a:pt x="0" y="0"/>
                </a:lnTo>
                <a:lnTo>
                  <a:pt x="0" y="1069174"/>
                </a:lnTo>
                <a:close/>
              </a:path>
            </a:pathLst>
          </a:custGeom>
          <a:solidFill>
            <a:srgbClr val="004562"/>
          </a:solidFill>
        </p:spPr>
        <p:txBody>
          <a:bodyPr wrap="square" lIns="0" tIns="0" rIns="0" bIns="0" rtlCol="0"/>
          <a:lstStyle/>
          <a:p>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7861" y="169417"/>
            <a:ext cx="723900" cy="736600"/>
          </a:xfrm>
          <a:prstGeom prst="rect">
            <a:avLst/>
          </a:prstGeom>
        </p:spPr>
      </p:pic>
      <p:sp>
        <p:nvSpPr>
          <p:cNvPr id="18" name="bk object 16"/>
          <p:cNvSpPr/>
          <p:nvPr userDrawn="1"/>
        </p:nvSpPr>
        <p:spPr>
          <a:xfrm>
            <a:off x="824687" y="0"/>
            <a:ext cx="13112750" cy="181610"/>
          </a:xfrm>
          <a:custGeom>
            <a:avLst/>
            <a:gdLst/>
            <a:ahLst/>
            <a:cxnLst/>
            <a:rect l="l" t="t" r="r" b="b"/>
            <a:pathLst>
              <a:path w="13112750" h="181610">
                <a:moveTo>
                  <a:pt x="0" y="181432"/>
                </a:moveTo>
                <a:lnTo>
                  <a:pt x="13112572" y="181432"/>
                </a:lnTo>
                <a:lnTo>
                  <a:pt x="13112572" y="0"/>
                </a:lnTo>
                <a:lnTo>
                  <a:pt x="0" y="0"/>
                </a:lnTo>
                <a:lnTo>
                  <a:pt x="0" y="181432"/>
                </a:lnTo>
                <a:close/>
              </a:path>
            </a:pathLst>
          </a:custGeom>
          <a:solidFill>
            <a:srgbClr val="ECE9E4"/>
          </a:solidFill>
        </p:spPr>
        <p:txBody>
          <a:bodyPr wrap="square" lIns="0" tIns="0" rIns="0" bIns="0" rtlCol="0"/>
          <a:lstStyle/>
          <a:p>
            <a:endParaRPr/>
          </a:p>
        </p:txBody>
      </p:sp>
      <p:sp>
        <p:nvSpPr>
          <p:cNvPr id="19" name="bk object 17"/>
          <p:cNvSpPr/>
          <p:nvPr userDrawn="1"/>
        </p:nvSpPr>
        <p:spPr>
          <a:xfrm>
            <a:off x="824687" y="8965082"/>
            <a:ext cx="13112750" cy="179070"/>
          </a:xfrm>
          <a:custGeom>
            <a:avLst/>
            <a:gdLst/>
            <a:ahLst/>
            <a:cxnLst/>
            <a:rect l="l" t="t" r="r" b="b"/>
            <a:pathLst>
              <a:path w="13112750" h="179070">
                <a:moveTo>
                  <a:pt x="0" y="178917"/>
                </a:moveTo>
                <a:lnTo>
                  <a:pt x="13112572" y="178917"/>
                </a:lnTo>
                <a:lnTo>
                  <a:pt x="13112572" y="0"/>
                </a:lnTo>
                <a:lnTo>
                  <a:pt x="0" y="0"/>
                </a:lnTo>
                <a:lnTo>
                  <a:pt x="0" y="178917"/>
                </a:lnTo>
                <a:close/>
              </a:path>
            </a:pathLst>
          </a:custGeom>
          <a:solidFill>
            <a:srgbClr val="ECE9E4"/>
          </a:solidFill>
        </p:spPr>
        <p:txBody>
          <a:bodyPr wrap="square" lIns="0" tIns="0" rIns="0" bIns="0" rtlCol="0"/>
          <a:lstStyle/>
          <a:p>
            <a:endParaRPr/>
          </a:p>
        </p:txBody>
      </p:sp>
      <p:sp>
        <p:nvSpPr>
          <p:cNvPr id="33"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34"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4/8/2024</a:t>
            </a:fld>
            <a:endParaRPr lang="en-US"/>
          </a:p>
        </p:txBody>
      </p:sp>
      <p:sp>
        <p:nvSpPr>
          <p:cNvPr id="35"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20" name="Holder 2"/>
          <p:cNvSpPr>
            <a:spLocks noGrp="1"/>
          </p:cNvSpPr>
          <p:nvPr>
            <p:ph type="ctrTitle"/>
          </p:nvPr>
        </p:nvSpPr>
        <p:spPr>
          <a:xfrm>
            <a:off x="818025" y="546817"/>
            <a:ext cx="12923375" cy="668422"/>
          </a:xfrm>
          <a:prstGeom prst="rect">
            <a:avLst/>
          </a:prstGeom>
        </p:spPr>
        <p:txBody>
          <a:bodyPr wrap="square" lIns="0" tIns="0" rIns="0" bIns="0">
            <a:normAutofit/>
          </a:bodyPr>
          <a:lstStyle>
            <a:lvl1pPr>
              <a:lnSpc>
                <a:spcPct val="80000"/>
              </a:lnSpc>
              <a:spcBef>
                <a:spcPts val="0"/>
              </a:spcBef>
              <a:spcAft>
                <a:spcPts val="0"/>
              </a:spcAft>
              <a:defRPr/>
            </a:lvl1pPr>
          </a:lstStyle>
          <a:p>
            <a:endParaRPr dirty="0"/>
          </a:p>
        </p:txBody>
      </p:sp>
    </p:spTree>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guide id="3" orient="horz" pos="5280">
          <p15:clr>
            <a:srgbClr val="FBAE40"/>
          </p15:clr>
        </p15:guide>
        <p15:guide id="5" pos="5216">
          <p15:clr>
            <a:srgbClr val="FBAE40"/>
          </p15:clr>
        </p15:guide>
        <p15:guide id="6" pos="5024">
          <p15:clr>
            <a:srgbClr val="FBAE40"/>
          </p15:clr>
        </p15:guide>
        <p15:guide id="8" pos="97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extagl_fyrirsögn 2 línur_stærra letur">
    <p:spTree>
      <p:nvGrpSpPr>
        <p:cNvPr id="1" name=""/>
        <p:cNvGrpSpPr/>
        <p:nvPr/>
      </p:nvGrpSpPr>
      <p:grpSpPr>
        <a:xfrm>
          <a:off x="0" y="0"/>
          <a:ext cx="0" cy="0"/>
          <a:chOff x="0" y="0"/>
          <a:chExt cx="0" cy="0"/>
        </a:xfrm>
      </p:grpSpPr>
      <p:sp>
        <p:nvSpPr>
          <p:cNvPr id="17" name="Holder 2"/>
          <p:cNvSpPr txBox="1">
            <a:spLocks/>
          </p:cNvSpPr>
          <p:nvPr userDrawn="1"/>
        </p:nvSpPr>
        <p:spPr>
          <a:xfrm>
            <a:off x="825500" y="533400"/>
            <a:ext cx="12923375" cy="1295399"/>
          </a:xfrm>
          <a:prstGeom prst="rect">
            <a:avLst/>
          </a:prstGeom>
        </p:spPr>
        <p:txBody>
          <a:bodyPr wrap="square" lIns="0" tIns="0" rIns="0" bIns="0">
            <a:normAutofit/>
          </a:bodyPr>
          <a:lstStyle>
            <a:lvl1pPr>
              <a:lnSpc>
                <a:spcPct val="80000"/>
              </a:lnSpc>
              <a:spcBef>
                <a:spcPts val="0"/>
              </a:spcBef>
              <a:spcAft>
                <a:spcPts val="0"/>
              </a:spcAft>
              <a:defRPr sz="4800" b="0" i="0">
                <a:solidFill>
                  <a:srgbClr val="004562"/>
                </a:solidFill>
                <a:latin typeface="Calibri"/>
                <a:ea typeface="+mj-ea"/>
                <a:cs typeface="Calibri"/>
              </a:defRPr>
            </a:lvl1pPr>
          </a:lstStyle>
          <a:p>
            <a:endParaRPr lang="en-US" kern="0" dirty="0"/>
          </a:p>
        </p:txBody>
      </p:sp>
      <p:sp>
        <p:nvSpPr>
          <p:cNvPr id="7" name="object 2"/>
          <p:cNvSpPr/>
          <p:nvPr userDrawn="1"/>
        </p:nvSpPr>
        <p:spPr>
          <a:xfrm>
            <a:off x="13937259" y="8965082"/>
            <a:ext cx="2319020" cy="179070"/>
          </a:xfrm>
          <a:custGeom>
            <a:avLst/>
            <a:gdLst/>
            <a:ahLst/>
            <a:cxnLst/>
            <a:rect l="l" t="t" r="r" b="b"/>
            <a:pathLst>
              <a:path w="2319019" h="179070">
                <a:moveTo>
                  <a:pt x="0" y="178917"/>
                </a:moveTo>
                <a:lnTo>
                  <a:pt x="2318740" y="178917"/>
                </a:lnTo>
                <a:lnTo>
                  <a:pt x="2318740" y="0"/>
                </a:lnTo>
                <a:lnTo>
                  <a:pt x="0" y="0"/>
                </a:lnTo>
                <a:lnTo>
                  <a:pt x="0" y="178917"/>
                </a:lnTo>
                <a:close/>
              </a:path>
            </a:pathLst>
          </a:custGeom>
          <a:solidFill>
            <a:srgbClr val="004562"/>
          </a:solidFill>
        </p:spPr>
        <p:txBody>
          <a:bodyPr wrap="square" lIns="0" tIns="0" rIns="0" bIns="0" rtlCol="0"/>
          <a:lstStyle/>
          <a:p>
            <a:endParaRPr/>
          </a:p>
        </p:txBody>
      </p:sp>
      <p:sp>
        <p:nvSpPr>
          <p:cNvPr id="8" name="object 5"/>
          <p:cNvSpPr/>
          <p:nvPr userDrawn="1"/>
        </p:nvSpPr>
        <p:spPr>
          <a:xfrm>
            <a:off x="0" y="0"/>
            <a:ext cx="824865" cy="181610"/>
          </a:xfrm>
          <a:custGeom>
            <a:avLst/>
            <a:gdLst/>
            <a:ahLst/>
            <a:cxnLst/>
            <a:rect l="l" t="t" r="r" b="b"/>
            <a:pathLst>
              <a:path w="824865" h="181610">
                <a:moveTo>
                  <a:pt x="0" y="181419"/>
                </a:moveTo>
                <a:lnTo>
                  <a:pt x="824687" y="181419"/>
                </a:lnTo>
                <a:lnTo>
                  <a:pt x="824687" y="0"/>
                </a:lnTo>
                <a:lnTo>
                  <a:pt x="0" y="0"/>
                </a:lnTo>
                <a:lnTo>
                  <a:pt x="0" y="181419"/>
                </a:lnTo>
                <a:close/>
              </a:path>
            </a:pathLst>
          </a:custGeom>
          <a:solidFill>
            <a:srgbClr val="004562"/>
          </a:solidFill>
        </p:spPr>
        <p:txBody>
          <a:bodyPr wrap="square" lIns="0" tIns="0" rIns="0" bIns="0" rtlCol="0"/>
          <a:lstStyle/>
          <a:p>
            <a:endParaRPr/>
          </a:p>
        </p:txBody>
      </p:sp>
      <p:sp>
        <p:nvSpPr>
          <p:cNvPr id="9" name="object 6"/>
          <p:cNvSpPr/>
          <p:nvPr userDrawn="1"/>
        </p:nvSpPr>
        <p:spPr>
          <a:xfrm>
            <a:off x="0" y="8965082"/>
            <a:ext cx="824865" cy="179070"/>
          </a:xfrm>
          <a:custGeom>
            <a:avLst/>
            <a:gdLst/>
            <a:ahLst/>
            <a:cxnLst/>
            <a:rect l="l" t="t" r="r" b="b"/>
            <a:pathLst>
              <a:path w="824865" h="179070">
                <a:moveTo>
                  <a:pt x="0" y="178917"/>
                </a:moveTo>
                <a:lnTo>
                  <a:pt x="824687" y="178917"/>
                </a:lnTo>
                <a:lnTo>
                  <a:pt x="824687" y="0"/>
                </a:lnTo>
                <a:lnTo>
                  <a:pt x="0" y="0"/>
                </a:lnTo>
                <a:lnTo>
                  <a:pt x="0" y="178917"/>
                </a:lnTo>
                <a:close/>
              </a:path>
            </a:pathLst>
          </a:custGeom>
          <a:solidFill>
            <a:srgbClr val="004562"/>
          </a:solidFill>
        </p:spPr>
        <p:txBody>
          <a:bodyPr wrap="square" lIns="0" tIns="0" rIns="0" bIns="0" rtlCol="0"/>
          <a:lstStyle/>
          <a:p>
            <a:endParaRPr/>
          </a:p>
        </p:txBody>
      </p:sp>
      <p:sp>
        <p:nvSpPr>
          <p:cNvPr id="10" name="object 7"/>
          <p:cNvSpPr/>
          <p:nvPr userDrawn="1"/>
        </p:nvSpPr>
        <p:spPr>
          <a:xfrm>
            <a:off x="13937259" y="0"/>
            <a:ext cx="2319020" cy="1069340"/>
          </a:xfrm>
          <a:custGeom>
            <a:avLst/>
            <a:gdLst/>
            <a:ahLst/>
            <a:cxnLst/>
            <a:rect l="l" t="t" r="r" b="b"/>
            <a:pathLst>
              <a:path w="2319019" h="1069340">
                <a:moveTo>
                  <a:pt x="0" y="1069174"/>
                </a:moveTo>
                <a:lnTo>
                  <a:pt x="2318740" y="1069174"/>
                </a:lnTo>
                <a:lnTo>
                  <a:pt x="2318740" y="0"/>
                </a:lnTo>
                <a:lnTo>
                  <a:pt x="0" y="0"/>
                </a:lnTo>
                <a:lnTo>
                  <a:pt x="0" y="1069174"/>
                </a:lnTo>
                <a:close/>
              </a:path>
            </a:pathLst>
          </a:custGeom>
          <a:solidFill>
            <a:srgbClr val="004562"/>
          </a:solidFill>
        </p:spPr>
        <p:txBody>
          <a:bodyPr wrap="square" lIns="0" tIns="0" rIns="0" bIns="0" rtlCol="0"/>
          <a:lstStyle/>
          <a:p>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7861" y="169417"/>
            <a:ext cx="723900" cy="736600"/>
          </a:xfrm>
          <a:prstGeom prst="rect">
            <a:avLst/>
          </a:prstGeom>
        </p:spPr>
      </p:pic>
      <p:sp>
        <p:nvSpPr>
          <p:cNvPr id="20" name="bk object 16"/>
          <p:cNvSpPr/>
          <p:nvPr userDrawn="1"/>
        </p:nvSpPr>
        <p:spPr>
          <a:xfrm>
            <a:off x="824687" y="0"/>
            <a:ext cx="13112750" cy="181610"/>
          </a:xfrm>
          <a:custGeom>
            <a:avLst/>
            <a:gdLst/>
            <a:ahLst/>
            <a:cxnLst/>
            <a:rect l="l" t="t" r="r" b="b"/>
            <a:pathLst>
              <a:path w="13112750" h="181610">
                <a:moveTo>
                  <a:pt x="0" y="181432"/>
                </a:moveTo>
                <a:lnTo>
                  <a:pt x="13112572" y="181432"/>
                </a:lnTo>
                <a:lnTo>
                  <a:pt x="13112572" y="0"/>
                </a:lnTo>
                <a:lnTo>
                  <a:pt x="0" y="0"/>
                </a:lnTo>
                <a:lnTo>
                  <a:pt x="0" y="181432"/>
                </a:lnTo>
                <a:close/>
              </a:path>
            </a:pathLst>
          </a:custGeom>
          <a:solidFill>
            <a:srgbClr val="ECE9E4"/>
          </a:solidFill>
        </p:spPr>
        <p:txBody>
          <a:bodyPr wrap="square" lIns="0" tIns="0" rIns="0" bIns="0" rtlCol="0"/>
          <a:lstStyle/>
          <a:p>
            <a:endParaRPr/>
          </a:p>
        </p:txBody>
      </p:sp>
      <p:sp>
        <p:nvSpPr>
          <p:cNvPr id="21" name="bk object 17"/>
          <p:cNvSpPr/>
          <p:nvPr userDrawn="1"/>
        </p:nvSpPr>
        <p:spPr>
          <a:xfrm>
            <a:off x="824687" y="8965082"/>
            <a:ext cx="13112750" cy="179070"/>
          </a:xfrm>
          <a:custGeom>
            <a:avLst/>
            <a:gdLst/>
            <a:ahLst/>
            <a:cxnLst/>
            <a:rect l="l" t="t" r="r" b="b"/>
            <a:pathLst>
              <a:path w="13112750" h="179070">
                <a:moveTo>
                  <a:pt x="0" y="178917"/>
                </a:moveTo>
                <a:lnTo>
                  <a:pt x="13112572" y="178917"/>
                </a:lnTo>
                <a:lnTo>
                  <a:pt x="13112572" y="0"/>
                </a:lnTo>
                <a:lnTo>
                  <a:pt x="0" y="0"/>
                </a:lnTo>
                <a:lnTo>
                  <a:pt x="0" y="178917"/>
                </a:lnTo>
                <a:close/>
              </a:path>
            </a:pathLst>
          </a:custGeom>
          <a:solidFill>
            <a:srgbClr val="ECE9E4"/>
          </a:solidFill>
        </p:spPr>
        <p:txBody>
          <a:bodyPr wrap="square" lIns="0" tIns="0" rIns="0" bIns="0" rtlCol="0"/>
          <a:lstStyle/>
          <a:p>
            <a:endParaRPr/>
          </a:p>
        </p:txBody>
      </p:sp>
      <p:sp>
        <p:nvSpPr>
          <p:cNvPr id="14"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15"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4/8/2024</a:t>
            </a:fld>
            <a:endParaRPr lang="en-US"/>
          </a:p>
        </p:txBody>
      </p:sp>
      <p:sp>
        <p:nvSpPr>
          <p:cNvPr id="16"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9" name="Holder 2"/>
          <p:cNvSpPr>
            <a:spLocks noGrp="1"/>
          </p:cNvSpPr>
          <p:nvPr>
            <p:ph type="ctrTitle"/>
          </p:nvPr>
        </p:nvSpPr>
        <p:spPr>
          <a:xfrm>
            <a:off x="818025" y="546816"/>
            <a:ext cx="12923375" cy="1281983"/>
          </a:xfrm>
          <a:prstGeom prst="rect">
            <a:avLst/>
          </a:prstGeom>
        </p:spPr>
        <p:txBody>
          <a:bodyPr wrap="square" lIns="0" tIns="0" rIns="0" bIns="0">
            <a:normAutofit/>
          </a:bodyPr>
          <a:lstStyle>
            <a:lvl1pPr>
              <a:lnSpc>
                <a:spcPct val="80000"/>
              </a:lnSpc>
              <a:spcBef>
                <a:spcPts val="0"/>
              </a:spcBef>
              <a:spcAft>
                <a:spcPts val="0"/>
              </a:spcAft>
              <a:defRPr/>
            </a:lvl1pPr>
          </a:lstStyle>
          <a:p>
            <a:endParaRPr dirty="0"/>
          </a:p>
        </p:txBody>
      </p:sp>
      <p:sp>
        <p:nvSpPr>
          <p:cNvPr id="18" name="Content Placeholder 2"/>
          <p:cNvSpPr>
            <a:spLocks noGrp="1"/>
          </p:cNvSpPr>
          <p:nvPr>
            <p:ph idx="1"/>
          </p:nvPr>
        </p:nvSpPr>
        <p:spPr>
          <a:xfrm>
            <a:off x="817200" y="2049876"/>
            <a:ext cx="14630400" cy="6332124"/>
          </a:xfrm>
        </p:spPr>
        <p:txBody>
          <a:bodyPr>
            <a:normAutofit/>
          </a:bodyPr>
          <a:lstStyle>
            <a:lvl1pPr marL="288000" indent="-288000">
              <a:buClr>
                <a:srgbClr val="004562"/>
              </a:buClr>
              <a:buFont typeface="Arial" charset="0"/>
              <a:buChar char="•"/>
              <a:tabLst/>
              <a:defRPr sz="4000"/>
            </a:lvl1pPr>
            <a:lvl2pPr marL="741600" indent="-284400">
              <a:buClr>
                <a:srgbClr val="004562"/>
              </a:buClr>
              <a:buFont typeface="Arial" charset="0"/>
              <a:buChar char="•"/>
              <a:tabLst/>
              <a:defRPr sz="3600"/>
            </a:lvl2pPr>
            <a:lvl3pPr marL="1200150" indent="-285750">
              <a:buClr>
                <a:srgbClr val="004562"/>
              </a:buClr>
              <a:buFont typeface="Arial" charset="0"/>
              <a:buChar char="•"/>
              <a:defRPr sz="3200"/>
            </a:lvl3pPr>
            <a:lvl4pPr marL="1657350" indent="-285750">
              <a:buClr>
                <a:srgbClr val="004562"/>
              </a:buClr>
              <a:buFont typeface="Arial" charset="0"/>
              <a:buChar char="•"/>
              <a:defRPr sz="2800"/>
            </a:lvl4pPr>
            <a:lvl5pPr marL="2114550" indent="-285750">
              <a:buClr>
                <a:srgbClr val="004562"/>
              </a:buClr>
              <a:buFont typeface="Arial" charset="0"/>
              <a:buChar char="•"/>
              <a:defRPr sz="2400"/>
            </a:lvl5pPr>
          </a:lstStyle>
          <a:p>
            <a:pPr lvl="0"/>
            <a:r>
              <a:rPr lang="is-IS" noProof="0" dirty="0"/>
              <a:t>Click to edit Master text styles</a:t>
            </a:r>
          </a:p>
          <a:p>
            <a:pPr lvl="1"/>
            <a:r>
              <a:rPr lang="is-IS" noProof="0" dirty="0"/>
              <a:t>Second level</a:t>
            </a:r>
          </a:p>
          <a:p>
            <a:pPr lvl="2"/>
            <a:r>
              <a:rPr lang="is-IS" noProof="0" dirty="0"/>
              <a:t>Third level</a:t>
            </a:r>
          </a:p>
          <a:p>
            <a:pPr lvl="3"/>
            <a:r>
              <a:rPr lang="is-IS" noProof="0" dirty="0"/>
              <a:t>Fourth level</a:t>
            </a:r>
          </a:p>
          <a:p>
            <a:pPr lvl="4"/>
            <a:r>
              <a:rPr lang="is-IS" noProof="0" dirty="0"/>
              <a:t>Fifth level</a:t>
            </a:r>
          </a:p>
        </p:txBody>
      </p:sp>
    </p:spTree>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guide id="3" orient="horz" pos="52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extagl_2 myndir_stærra letur">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4/8/2024</a:t>
            </a:fld>
            <a:endParaRPr lang="en-US"/>
          </a:p>
        </p:txBody>
      </p:sp>
      <p:sp>
        <p:nvSpPr>
          <p:cNvPr id="6"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object 2"/>
          <p:cNvSpPr/>
          <p:nvPr userDrawn="1"/>
        </p:nvSpPr>
        <p:spPr>
          <a:xfrm>
            <a:off x="13937259" y="8965082"/>
            <a:ext cx="2319020" cy="179070"/>
          </a:xfrm>
          <a:custGeom>
            <a:avLst/>
            <a:gdLst/>
            <a:ahLst/>
            <a:cxnLst/>
            <a:rect l="l" t="t" r="r" b="b"/>
            <a:pathLst>
              <a:path w="2319019" h="179070">
                <a:moveTo>
                  <a:pt x="0" y="178917"/>
                </a:moveTo>
                <a:lnTo>
                  <a:pt x="2318740" y="178917"/>
                </a:lnTo>
                <a:lnTo>
                  <a:pt x="2318740" y="0"/>
                </a:lnTo>
                <a:lnTo>
                  <a:pt x="0" y="0"/>
                </a:lnTo>
                <a:lnTo>
                  <a:pt x="0" y="178917"/>
                </a:lnTo>
                <a:close/>
              </a:path>
            </a:pathLst>
          </a:custGeom>
          <a:solidFill>
            <a:srgbClr val="004562"/>
          </a:solidFill>
        </p:spPr>
        <p:txBody>
          <a:bodyPr wrap="square" lIns="0" tIns="0" rIns="0" bIns="0" rtlCol="0"/>
          <a:lstStyle/>
          <a:p>
            <a:endParaRPr/>
          </a:p>
        </p:txBody>
      </p:sp>
      <p:sp>
        <p:nvSpPr>
          <p:cNvPr id="8" name="object 5"/>
          <p:cNvSpPr/>
          <p:nvPr userDrawn="1"/>
        </p:nvSpPr>
        <p:spPr>
          <a:xfrm>
            <a:off x="0" y="0"/>
            <a:ext cx="824865" cy="181610"/>
          </a:xfrm>
          <a:custGeom>
            <a:avLst/>
            <a:gdLst/>
            <a:ahLst/>
            <a:cxnLst/>
            <a:rect l="l" t="t" r="r" b="b"/>
            <a:pathLst>
              <a:path w="824865" h="181610">
                <a:moveTo>
                  <a:pt x="0" y="181419"/>
                </a:moveTo>
                <a:lnTo>
                  <a:pt x="824687" y="181419"/>
                </a:lnTo>
                <a:lnTo>
                  <a:pt x="824687" y="0"/>
                </a:lnTo>
                <a:lnTo>
                  <a:pt x="0" y="0"/>
                </a:lnTo>
                <a:lnTo>
                  <a:pt x="0" y="181419"/>
                </a:lnTo>
                <a:close/>
              </a:path>
            </a:pathLst>
          </a:custGeom>
          <a:solidFill>
            <a:srgbClr val="004562"/>
          </a:solidFill>
        </p:spPr>
        <p:txBody>
          <a:bodyPr wrap="square" lIns="0" tIns="0" rIns="0" bIns="0" rtlCol="0"/>
          <a:lstStyle/>
          <a:p>
            <a:endParaRPr/>
          </a:p>
        </p:txBody>
      </p:sp>
      <p:sp>
        <p:nvSpPr>
          <p:cNvPr id="9" name="object 6"/>
          <p:cNvSpPr/>
          <p:nvPr userDrawn="1"/>
        </p:nvSpPr>
        <p:spPr>
          <a:xfrm>
            <a:off x="0" y="8965082"/>
            <a:ext cx="824865" cy="179070"/>
          </a:xfrm>
          <a:custGeom>
            <a:avLst/>
            <a:gdLst/>
            <a:ahLst/>
            <a:cxnLst/>
            <a:rect l="l" t="t" r="r" b="b"/>
            <a:pathLst>
              <a:path w="824865" h="179070">
                <a:moveTo>
                  <a:pt x="0" y="178917"/>
                </a:moveTo>
                <a:lnTo>
                  <a:pt x="824687" y="178917"/>
                </a:lnTo>
                <a:lnTo>
                  <a:pt x="824687" y="0"/>
                </a:lnTo>
                <a:lnTo>
                  <a:pt x="0" y="0"/>
                </a:lnTo>
                <a:lnTo>
                  <a:pt x="0" y="178917"/>
                </a:lnTo>
                <a:close/>
              </a:path>
            </a:pathLst>
          </a:custGeom>
          <a:solidFill>
            <a:srgbClr val="004562"/>
          </a:solidFill>
        </p:spPr>
        <p:txBody>
          <a:bodyPr wrap="square" lIns="0" tIns="0" rIns="0" bIns="0" rtlCol="0"/>
          <a:lstStyle/>
          <a:p>
            <a:endParaRPr/>
          </a:p>
        </p:txBody>
      </p:sp>
      <p:sp>
        <p:nvSpPr>
          <p:cNvPr id="10" name="object 7"/>
          <p:cNvSpPr/>
          <p:nvPr userDrawn="1"/>
        </p:nvSpPr>
        <p:spPr>
          <a:xfrm>
            <a:off x="13937259" y="0"/>
            <a:ext cx="2319020" cy="1069340"/>
          </a:xfrm>
          <a:custGeom>
            <a:avLst/>
            <a:gdLst/>
            <a:ahLst/>
            <a:cxnLst/>
            <a:rect l="l" t="t" r="r" b="b"/>
            <a:pathLst>
              <a:path w="2319019" h="1069340">
                <a:moveTo>
                  <a:pt x="0" y="1069174"/>
                </a:moveTo>
                <a:lnTo>
                  <a:pt x="2318740" y="1069174"/>
                </a:lnTo>
                <a:lnTo>
                  <a:pt x="2318740" y="0"/>
                </a:lnTo>
                <a:lnTo>
                  <a:pt x="0" y="0"/>
                </a:lnTo>
                <a:lnTo>
                  <a:pt x="0" y="1069174"/>
                </a:lnTo>
                <a:close/>
              </a:path>
            </a:pathLst>
          </a:custGeom>
          <a:solidFill>
            <a:srgbClr val="004562"/>
          </a:solidFill>
        </p:spPr>
        <p:txBody>
          <a:bodyPr wrap="square" lIns="0" tIns="0" rIns="0" bIns="0" rtlCol="0"/>
          <a:lstStyle/>
          <a:p>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7861" y="169417"/>
            <a:ext cx="723900" cy="736600"/>
          </a:xfrm>
          <a:prstGeom prst="rect">
            <a:avLst/>
          </a:prstGeom>
        </p:spPr>
      </p:pic>
      <p:sp>
        <p:nvSpPr>
          <p:cNvPr id="18" name="bk object 16"/>
          <p:cNvSpPr/>
          <p:nvPr userDrawn="1"/>
        </p:nvSpPr>
        <p:spPr>
          <a:xfrm>
            <a:off x="824687" y="0"/>
            <a:ext cx="13112750" cy="181610"/>
          </a:xfrm>
          <a:custGeom>
            <a:avLst/>
            <a:gdLst/>
            <a:ahLst/>
            <a:cxnLst/>
            <a:rect l="l" t="t" r="r" b="b"/>
            <a:pathLst>
              <a:path w="13112750" h="181610">
                <a:moveTo>
                  <a:pt x="0" y="181432"/>
                </a:moveTo>
                <a:lnTo>
                  <a:pt x="13112572" y="181432"/>
                </a:lnTo>
                <a:lnTo>
                  <a:pt x="13112572" y="0"/>
                </a:lnTo>
                <a:lnTo>
                  <a:pt x="0" y="0"/>
                </a:lnTo>
                <a:lnTo>
                  <a:pt x="0" y="181432"/>
                </a:lnTo>
                <a:close/>
              </a:path>
            </a:pathLst>
          </a:custGeom>
          <a:solidFill>
            <a:srgbClr val="ECE9E4"/>
          </a:solidFill>
        </p:spPr>
        <p:txBody>
          <a:bodyPr wrap="square" lIns="0" tIns="0" rIns="0" bIns="0" rtlCol="0"/>
          <a:lstStyle/>
          <a:p>
            <a:endParaRPr/>
          </a:p>
        </p:txBody>
      </p:sp>
      <p:sp>
        <p:nvSpPr>
          <p:cNvPr id="19" name="bk object 17"/>
          <p:cNvSpPr/>
          <p:nvPr userDrawn="1"/>
        </p:nvSpPr>
        <p:spPr>
          <a:xfrm>
            <a:off x="824687" y="8965082"/>
            <a:ext cx="13112750" cy="179070"/>
          </a:xfrm>
          <a:custGeom>
            <a:avLst/>
            <a:gdLst/>
            <a:ahLst/>
            <a:cxnLst/>
            <a:rect l="l" t="t" r="r" b="b"/>
            <a:pathLst>
              <a:path w="13112750" h="179070">
                <a:moveTo>
                  <a:pt x="0" y="178917"/>
                </a:moveTo>
                <a:lnTo>
                  <a:pt x="13112572" y="178917"/>
                </a:lnTo>
                <a:lnTo>
                  <a:pt x="13112572" y="0"/>
                </a:lnTo>
                <a:lnTo>
                  <a:pt x="0" y="0"/>
                </a:lnTo>
                <a:lnTo>
                  <a:pt x="0" y="178917"/>
                </a:lnTo>
                <a:close/>
              </a:path>
            </a:pathLst>
          </a:custGeom>
          <a:solidFill>
            <a:srgbClr val="ECE9E4"/>
          </a:solidFill>
        </p:spPr>
        <p:txBody>
          <a:bodyPr wrap="square" lIns="0" tIns="0" rIns="0" bIns="0" rtlCol="0"/>
          <a:lstStyle/>
          <a:p>
            <a:endParaRPr/>
          </a:p>
        </p:txBody>
      </p:sp>
      <p:sp>
        <p:nvSpPr>
          <p:cNvPr id="28" name="Holder 2"/>
          <p:cNvSpPr>
            <a:spLocks noGrp="1"/>
          </p:cNvSpPr>
          <p:nvPr>
            <p:ph type="ctrTitle"/>
          </p:nvPr>
        </p:nvSpPr>
        <p:spPr>
          <a:xfrm>
            <a:off x="818025" y="546816"/>
            <a:ext cx="12923375" cy="1281983"/>
          </a:xfrm>
          <a:prstGeom prst="rect">
            <a:avLst/>
          </a:prstGeom>
        </p:spPr>
        <p:txBody>
          <a:bodyPr wrap="square" lIns="0" tIns="0" rIns="0" bIns="0">
            <a:normAutofit/>
          </a:bodyPr>
          <a:lstStyle>
            <a:lvl1pPr>
              <a:lnSpc>
                <a:spcPct val="80000"/>
              </a:lnSpc>
              <a:spcBef>
                <a:spcPts val="0"/>
              </a:spcBef>
              <a:spcAft>
                <a:spcPts val="0"/>
              </a:spcAft>
              <a:defRPr/>
            </a:lvl1pPr>
          </a:lstStyle>
          <a:p>
            <a:endParaRPr dirty="0"/>
          </a:p>
        </p:txBody>
      </p:sp>
      <p:sp>
        <p:nvSpPr>
          <p:cNvPr id="20" name="Content Placeholder 2"/>
          <p:cNvSpPr>
            <a:spLocks noGrp="1"/>
          </p:cNvSpPr>
          <p:nvPr>
            <p:ph idx="1"/>
          </p:nvPr>
        </p:nvSpPr>
        <p:spPr>
          <a:xfrm>
            <a:off x="817200" y="2049876"/>
            <a:ext cx="7158400" cy="6332124"/>
          </a:xfrm>
        </p:spPr>
        <p:txBody>
          <a:bodyPr>
            <a:normAutofit/>
          </a:bodyPr>
          <a:lstStyle>
            <a:lvl1pPr marL="288000" indent="-288000">
              <a:buClr>
                <a:srgbClr val="004562"/>
              </a:buClr>
              <a:buFont typeface="Arial" charset="0"/>
              <a:buChar char="•"/>
              <a:tabLst/>
              <a:defRPr sz="4000"/>
            </a:lvl1pPr>
            <a:lvl2pPr marL="741600" indent="-284400">
              <a:buClr>
                <a:srgbClr val="004562"/>
              </a:buClr>
              <a:buFont typeface="Arial" charset="0"/>
              <a:buChar char="•"/>
              <a:tabLst/>
              <a:defRPr sz="3600"/>
            </a:lvl2pPr>
            <a:lvl3pPr marL="1200150" indent="-285750">
              <a:buClr>
                <a:srgbClr val="004562"/>
              </a:buClr>
              <a:buFont typeface="Arial" charset="0"/>
              <a:buChar char="•"/>
              <a:defRPr sz="3200"/>
            </a:lvl3pPr>
            <a:lvl4pPr marL="1657350" indent="-285750">
              <a:buClr>
                <a:srgbClr val="004562"/>
              </a:buClr>
              <a:buFont typeface="Arial" charset="0"/>
              <a:buChar char="•"/>
              <a:defRPr sz="2800"/>
            </a:lvl4pPr>
            <a:lvl5pPr marL="2114550" indent="-285750">
              <a:buClr>
                <a:srgbClr val="004562"/>
              </a:buClr>
              <a:buFont typeface="Arial" charset="0"/>
              <a:buChar char="•"/>
              <a:defRPr sz="2400"/>
            </a:lvl5pPr>
          </a:lstStyle>
          <a:p>
            <a:pPr lvl="0"/>
            <a:r>
              <a:rPr lang="is-IS" noProof="0" dirty="0"/>
              <a:t>Click to edit Master text styles</a:t>
            </a:r>
          </a:p>
          <a:p>
            <a:pPr lvl="1"/>
            <a:r>
              <a:rPr lang="is-IS" noProof="0" dirty="0"/>
              <a:t>Second level</a:t>
            </a:r>
          </a:p>
          <a:p>
            <a:pPr lvl="2"/>
            <a:r>
              <a:rPr lang="is-IS" noProof="0" dirty="0"/>
              <a:t>Third level</a:t>
            </a:r>
          </a:p>
          <a:p>
            <a:pPr lvl="3"/>
            <a:r>
              <a:rPr lang="is-IS" noProof="0" dirty="0"/>
              <a:t>Fourth level</a:t>
            </a:r>
          </a:p>
          <a:p>
            <a:pPr lvl="4"/>
            <a:r>
              <a:rPr lang="is-IS" noProof="0" dirty="0"/>
              <a:t>Fifth level</a:t>
            </a:r>
          </a:p>
        </p:txBody>
      </p:sp>
      <p:sp>
        <p:nvSpPr>
          <p:cNvPr id="21" name="Content Placeholder 2"/>
          <p:cNvSpPr>
            <a:spLocks noGrp="1"/>
          </p:cNvSpPr>
          <p:nvPr>
            <p:ph idx="10"/>
          </p:nvPr>
        </p:nvSpPr>
        <p:spPr>
          <a:xfrm>
            <a:off x="8280400" y="2049876"/>
            <a:ext cx="7158400" cy="6332124"/>
          </a:xfrm>
        </p:spPr>
        <p:txBody>
          <a:bodyPr>
            <a:normAutofit/>
          </a:bodyPr>
          <a:lstStyle>
            <a:lvl1pPr marL="288000" indent="-288000">
              <a:buClr>
                <a:srgbClr val="004562"/>
              </a:buClr>
              <a:buFont typeface="Arial" charset="0"/>
              <a:buChar char="•"/>
              <a:tabLst/>
              <a:defRPr sz="4000"/>
            </a:lvl1pPr>
            <a:lvl2pPr marL="741600" indent="-284400">
              <a:buClr>
                <a:srgbClr val="004562"/>
              </a:buClr>
              <a:buFont typeface="Arial" charset="0"/>
              <a:buChar char="•"/>
              <a:tabLst/>
              <a:defRPr sz="3600"/>
            </a:lvl2pPr>
            <a:lvl3pPr marL="1200150" indent="-285750">
              <a:buClr>
                <a:srgbClr val="004562"/>
              </a:buClr>
              <a:buFont typeface="Arial" charset="0"/>
              <a:buChar char="•"/>
              <a:defRPr sz="3200"/>
            </a:lvl3pPr>
            <a:lvl4pPr marL="1657350" indent="-285750">
              <a:buClr>
                <a:srgbClr val="004562"/>
              </a:buClr>
              <a:buFont typeface="Arial" charset="0"/>
              <a:buChar char="•"/>
              <a:defRPr sz="2800"/>
            </a:lvl4pPr>
            <a:lvl5pPr marL="2114550" indent="-285750">
              <a:buClr>
                <a:srgbClr val="004562"/>
              </a:buClr>
              <a:buFont typeface="Arial" charset="0"/>
              <a:buChar char="•"/>
              <a:defRPr sz="2400"/>
            </a:lvl5pPr>
          </a:lstStyle>
          <a:p>
            <a:pPr lvl="0"/>
            <a:r>
              <a:rPr lang="is-IS" noProof="0" dirty="0"/>
              <a:t>Click to edit Master text styles</a:t>
            </a:r>
          </a:p>
          <a:p>
            <a:pPr lvl="1"/>
            <a:r>
              <a:rPr lang="is-IS" noProof="0" dirty="0"/>
              <a:t>Second level</a:t>
            </a:r>
          </a:p>
          <a:p>
            <a:pPr lvl="2"/>
            <a:r>
              <a:rPr lang="is-IS" noProof="0" dirty="0"/>
              <a:t>Third level</a:t>
            </a:r>
          </a:p>
          <a:p>
            <a:pPr lvl="3"/>
            <a:r>
              <a:rPr lang="is-IS" noProof="0" dirty="0"/>
              <a:t>Fourth level</a:t>
            </a:r>
          </a:p>
          <a:p>
            <a:pPr lvl="4"/>
            <a:r>
              <a:rPr lang="is-IS" noProof="0" dirty="0"/>
              <a:t>Fifth level</a:t>
            </a:r>
          </a:p>
        </p:txBody>
      </p:sp>
    </p:spTree>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guide id="3" orient="horz" pos="5280">
          <p15:clr>
            <a:srgbClr val="FBAE40"/>
          </p15:clr>
        </p15:guide>
        <p15:guide id="5" pos="5216">
          <p15:clr>
            <a:srgbClr val="FBAE40"/>
          </p15:clr>
        </p15:guide>
        <p15:guide id="6" pos="50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extaglæra_meiri-texti-pos">
    <p:spTree>
      <p:nvGrpSpPr>
        <p:cNvPr id="1" name=""/>
        <p:cNvGrpSpPr/>
        <p:nvPr/>
      </p:nvGrpSpPr>
      <p:grpSpPr>
        <a:xfrm>
          <a:off x="0" y="0"/>
          <a:ext cx="0" cy="0"/>
          <a:chOff x="0" y="0"/>
          <a:chExt cx="0" cy="0"/>
        </a:xfrm>
      </p:grpSpPr>
      <p:sp>
        <p:nvSpPr>
          <p:cNvPr id="7" name="object 2"/>
          <p:cNvSpPr/>
          <p:nvPr userDrawn="1"/>
        </p:nvSpPr>
        <p:spPr>
          <a:xfrm>
            <a:off x="13937259" y="8965082"/>
            <a:ext cx="2319020" cy="179070"/>
          </a:xfrm>
          <a:custGeom>
            <a:avLst/>
            <a:gdLst/>
            <a:ahLst/>
            <a:cxnLst/>
            <a:rect l="l" t="t" r="r" b="b"/>
            <a:pathLst>
              <a:path w="2319019" h="179070">
                <a:moveTo>
                  <a:pt x="0" y="178917"/>
                </a:moveTo>
                <a:lnTo>
                  <a:pt x="2318740" y="178917"/>
                </a:lnTo>
                <a:lnTo>
                  <a:pt x="2318740" y="0"/>
                </a:lnTo>
                <a:lnTo>
                  <a:pt x="0" y="0"/>
                </a:lnTo>
                <a:lnTo>
                  <a:pt x="0" y="178917"/>
                </a:lnTo>
                <a:close/>
              </a:path>
            </a:pathLst>
          </a:custGeom>
          <a:solidFill>
            <a:srgbClr val="004562"/>
          </a:solidFill>
        </p:spPr>
        <p:txBody>
          <a:bodyPr wrap="square" lIns="0" tIns="0" rIns="0" bIns="0" rtlCol="0"/>
          <a:lstStyle/>
          <a:p>
            <a:endParaRPr/>
          </a:p>
        </p:txBody>
      </p:sp>
      <p:sp>
        <p:nvSpPr>
          <p:cNvPr id="8" name="object 5"/>
          <p:cNvSpPr/>
          <p:nvPr userDrawn="1"/>
        </p:nvSpPr>
        <p:spPr>
          <a:xfrm>
            <a:off x="0" y="0"/>
            <a:ext cx="824865" cy="181610"/>
          </a:xfrm>
          <a:custGeom>
            <a:avLst/>
            <a:gdLst/>
            <a:ahLst/>
            <a:cxnLst/>
            <a:rect l="l" t="t" r="r" b="b"/>
            <a:pathLst>
              <a:path w="824865" h="181610">
                <a:moveTo>
                  <a:pt x="0" y="181419"/>
                </a:moveTo>
                <a:lnTo>
                  <a:pt x="824687" y="181419"/>
                </a:lnTo>
                <a:lnTo>
                  <a:pt x="824687" y="0"/>
                </a:lnTo>
                <a:lnTo>
                  <a:pt x="0" y="0"/>
                </a:lnTo>
                <a:lnTo>
                  <a:pt x="0" y="181419"/>
                </a:lnTo>
                <a:close/>
              </a:path>
            </a:pathLst>
          </a:custGeom>
          <a:solidFill>
            <a:srgbClr val="004562"/>
          </a:solidFill>
        </p:spPr>
        <p:txBody>
          <a:bodyPr wrap="square" lIns="0" tIns="0" rIns="0" bIns="0" rtlCol="0"/>
          <a:lstStyle/>
          <a:p>
            <a:endParaRPr/>
          </a:p>
        </p:txBody>
      </p:sp>
      <p:sp>
        <p:nvSpPr>
          <p:cNvPr id="9" name="object 6"/>
          <p:cNvSpPr/>
          <p:nvPr userDrawn="1"/>
        </p:nvSpPr>
        <p:spPr>
          <a:xfrm>
            <a:off x="0" y="8965082"/>
            <a:ext cx="824865" cy="179070"/>
          </a:xfrm>
          <a:custGeom>
            <a:avLst/>
            <a:gdLst/>
            <a:ahLst/>
            <a:cxnLst/>
            <a:rect l="l" t="t" r="r" b="b"/>
            <a:pathLst>
              <a:path w="824865" h="179070">
                <a:moveTo>
                  <a:pt x="0" y="178917"/>
                </a:moveTo>
                <a:lnTo>
                  <a:pt x="824687" y="178917"/>
                </a:lnTo>
                <a:lnTo>
                  <a:pt x="824687" y="0"/>
                </a:lnTo>
                <a:lnTo>
                  <a:pt x="0" y="0"/>
                </a:lnTo>
                <a:lnTo>
                  <a:pt x="0" y="178917"/>
                </a:lnTo>
                <a:close/>
              </a:path>
            </a:pathLst>
          </a:custGeom>
          <a:solidFill>
            <a:srgbClr val="004562"/>
          </a:solidFill>
        </p:spPr>
        <p:txBody>
          <a:bodyPr wrap="square" lIns="0" tIns="0" rIns="0" bIns="0" rtlCol="0"/>
          <a:lstStyle/>
          <a:p>
            <a:endParaRPr/>
          </a:p>
        </p:txBody>
      </p:sp>
      <p:sp>
        <p:nvSpPr>
          <p:cNvPr id="10" name="object 7"/>
          <p:cNvSpPr/>
          <p:nvPr userDrawn="1"/>
        </p:nvSpPr>
        <p:spPr>
          <a:xfrm>
            <a:off x="13937259" y="0"/>
            <a:ext cx="2319020" cy="1069340"/>
          </a:xfrm>
          <a:custGeom>
            <a:avLst/>
            <a:gdLst/>
            <a:ahLst/>
            <a:cxnLst/>
            <a:rect l="l" t="t" r="r" b="b"/>
            <a:pathLst>
              <a:path w="2319019" h="1069340">
                <a:moveTo>
                  <a:pt x="0" y="1069174"/>
                </a:moveTo>
                <a:lnTo>
                  <a:pt x="2318740" y="1069174"/>
                </a:lnTo>
                <a:lnTo>
                  <a:pt x="2318740" y="0"/>
                </a:lnTo>
                <a:lnTo>
                  <a:pt x="0" y="0"/>
                </a:lnTo>
                <a:lnTo>
                  <a:pt x="0" y="1069174"/>
                </a:lnTo>
                <a:close/>
              </a:path>
            </a:pathLst>
          </a:custGeom>
          <a:solidFill>
            <a:srgbClr val="004562"/>
          </a:solidFill>
        </p:spPr>
        <p:txBody>
          <a:bodyPr wrap="square" lIns="0" tIns="0" rIns="0" bIns="0" rtlCol="0"/>
          <a:lstStyle/>
          <a:p>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7861" y="169417"/>
            <a:ext cx="723900" cy="736600"/>
          </a:xfrm>
          <a:prstGeom prst="rect">
            <a:avLst/>
          </a:prstGeom>
        </p:spPr>
      </p:pic>
      <p:sp>
        <p:nvSpPr>
          <p:cNvPr id="2" name="Holder 2"/>
          <p:cNvSpPr>
            <a:spLocks noGrp="1"/>
          </p:cNvSpPr>
          <p:nvPr>
            <p:ph type="ctrTitle"/>
          </p:nvPr>
        </p:nvSpPr>
        <p:spPr>
          <a:xfrm>
            <a:off x="818025" y="417983"/>
            <a:ext cx="12923375" cy="763410"/>
          </a:xfrm>
          <a:prstGeom prst="rect">
            <a:avLst/>
          </a:prstGeom>
        </p:spPr>
        <p:txBody>
          <a:bodyPr wrap="square" lIns="0" tIns="0" rIns="0" bIns="0">
            <a:normAutofit/>
          </a:bodyPr>
          <a:lstStyle>
            <a:lvl1pPr>
              <a:defRPr/>
            </a:lvl1pPr>
          </a:lstStyle>
          <a:p>
            <a:endParaRPr lang="is-IS" noProof="0" dirty="0"/>
          </a:p>
        </p:txBody>
      </p:sp>
      <p:sp>
        <p:nvSpPr>
          <p:cNvPr id="18" name="bk object 16"/>
          <p:cNvSpPr/>
          <p:nvPr userDrawn="1"/>
        </p:nvSpPr>
        <p:spPr>
          <a:xfrm>
            <a:off x="824687" y="0"/>
            <a:ext cx="13112750" cy="181610"/>
          </a:xfrm>
          <a:custGeom>
            <a:avLst/>
            <a:gdLst/>
            <a:ahLst/>
            <a:cxnLst/>
            <a:rect l="l" t="t" r="r" b="b"/>
            <a:pathLst>
              <a:path w="13112750" h="181610">
                <a:moveTo>
                  <a:pt x="0" y="181432"/>
                </a:moveTo>
                <a:lnTo>
                  <a:pt x="13112572" y="181432"/>
                </a:lnTo>
                <a:lnTo>
                  <a:pt x="13112572" y="0"/>
                </a:lnTo>
                <a:lnTo>
                  <a:pt x="0" y="0"/>
                </a:lnTo>
                <a:lnTo>
                  <a:pt x="0" y="181432"/>
                </a:lnTo>
                <a:close/>
              </a:path>
            </a:pathLst>
          </a:custGeom>
          <a:solidFill>
            <a:srgbClr val="ECE9E4"/>
          </a:solidFill>
        </p:spPr>
        <p:txBody>
          <a:bodyPr wrap="square" lIns="0" tIns="0" rIns="0" bIns="0" rtlCol="0"/>
          <a:lstStyle/>
          <a:p>
            <a:endParaRPr/>
          </a:p>
        </p:txBody>
      </p:sp>
      <p:sp>
        <p:nvSpPr>
          <p:cNvPr id="19" name="bk object 17"/>
          <p:cNvSpPr/>
          <p:nvPr userDrawn="1"/>
        </p:nvSpPr>
        <p:spPr>
          <a:xfrm>
            <a:off x="824687" y="8965082"/>
            <a:ext cx="13112750" cy="179070"/>
          </a:xfrm>
          <a:custGeom>
            <a:avLst/>
            <a:gdLst/>
            <a:ahLst/>
            <a:cxnLst/>
            <a:rect l="l" t="t" r="r" b="b"/>
            <a:pathLst>
              <a:path w="13112750" h="179070">
                <a:moveTo>
                  <a:pt x="0" y="178917"/>
                </a:moveTo>
                <a:lnTo>
                  <a:pt x="13112572" y="178917"/>
                </a:lnTo>
                <a:lnTo>
                  <a:pt x="13112572" y="0"/>
                </a:lnTo>
                <a:lnTo>
                  <a:pt x="0" y="0"/>
                </a:lnTo>
                <a:lnTo>
                  <a:pt x="0" y="178917"/>
                </a:lnTo>
                <a:close/>
              </a:path>
            </a:pathLst>
          </a:custGeom>
          <a:solidFill>
            <a:srgbClr val="ECE9E4"/>
          </a:solidFill>
        </p:spPr>
        <p:txBody>
          <a:bodyPr wrap="square" lIns="0" tIns="0" rIns="0" bIns="0" rtlCol="0"/>
          <a:lstStyle/>
          <a:p>
            <a:endParaRPr/>
          </a:p>
        </p:txBody>
      </p:sp>
      <p:sp>
        <p:nvSpPr>
          <p:cNvPr id="22" name="Content Placeholder 2"/>
          <p:cNvSpPr>
            <a:spLocks noGrp="1"/>
          </p:cNvSpPr>
          <p:nvPr>
            <p:ph idx="1"/>
          </p:nvPr>
        </p:nvSpPr>
        <p:spPr>
          <a:xfrm>
            <a:off x="812800" y="1181393"/>
            <a:ext cx="14630400" cy="1230607"/>
          </a:xfrm>
        </p:spPr>
        <p:txBody>
          <a:bodyPr>
            <a:normAutofit/>
          </a:bodyPr>
          <a:lstStyle>
            <a:lvl1pPr marL="273050" indent="-273050">
              <a:buClr>
                <a:srgbClr val="004562"/>
              </a:buClr>
              <a:buFont typeface="Arial" charset="0"/>
              <a:buChar char="•"/>
              <a:tabLst/>
              <a:defRPr sz="1800"/>
            </a:lvl1pPr>
            <a:lvl2pPr marL="800100" indent="-342900">
              <a:buClr>
                <a:srgbClr val="004562"/>
              </a:buClr>
              <a:buFont typeface="Arial" charset="0"/>
              <a:buChar char="•"/>
              <a:defRPr sz="1800"/>
            </a:lvl2pPr>
            <a:lvl3pPr marL="1200150" indent="-285750">
              <a:buClr>
                <a:srgbClr val="004562"/>
              </a:buClr>
              <a:buFont typeface="Arial" charset="0"/>
              <a:buChar char="•"/>
              <a:defRPr sz="1800"/>
            </a:lvl3pPr>
            <a:lvl4pPr marL="1657350" indent="-285750">
              <a:buClr>
                <a:srgbClr val="004562"/>
              </a:buClr>
              <a:buFont typeface="Arial" charset="0"/>
              <a:buChar char="•"/>
              <a:defRPr sz="1800"/>
            </a:lvl4pPr>
            <a:lvl5pPr marL="2114550" indent="-285750">
              <a:buClr>
                <a:srgbClr val="004562"/>
              </a:buClr>
              <a:buFont typeface="Arial" charset="0"/>
              <a:buChar char="•"/>
              <a:defRPr sz="1800"/>
            </a:lvl5pPr>
          </a:lstStyle>
          <a:p>
            <a:pPr lvl="0"/>
            <a:r>
              <a:rPr lang="is-IS" noProof="0" dirty="0"/>
              <a:t>Click to edit Master text styles</a:t>
            </a:r>
          </a:p>
          <a:p>
            <a:pPr lvl="1"/>
            <a:r>
              <a:rPr lang="is-IS" noProof="0" dirty="0"/>
              <a:t>Second level</a:t>
            </a:r>
          </a:p>
          <a:p>
            <a:pPr lvl="2"/>
            <a:r>
              <a:rPr lang="is-IS" noProof="0" dirty="0"/>
              <a:t>Third level</a:t>
            </a:r>
          </a:p>
          <a:p>
            <a:pPr lvl="3"/>
            <a:r>
              <a:rPr lang="is-IS" noProof="0" dirty="0"/>
              <a:t>Fourth level</a:t>
            </a:r>
          </a:p>
          <a:p>
            <a:pPr lvl="4"/>
            <a:r>
              <a:rPr lang="is-IS" noProof="0" dirty="0"/>
              <a:t>Fifth level</a:t>
            </a:r>
          </a:p>
        </p:txBody>
      </p:sp>
      <p:sp>
        <p:nvSpPr>
          <p:cNvPr id="4" name="Text Placeholder 3"/>
          <p:cNvSpPr>
            <a:spLocks noGrp="1"/>
          </p:cNvSpPr>
          <p:nvPr>
            <p:ph type="body" sz="quarter" idx="16"/>
          </p:nvPr>
        </p:nvSpPr>
        <p:spPr>
          <a:xfrm>
            <a:off x="812800" y="8160603"/>
            <a:ext cx="14648961" cy="678597"/>
          </a:xfrm>
        </p:spPr>
        <p:txBody>
          <a:bodyPr>
            <a:normAutofit/>
          </a:bodyPr>
          <a:lstStyle>
            <a:lvl1pPr>
              <a:defRPr sz="1200"/>
            </a:lvl1pPr>
          </a:lstStyle>
          <a:p>
            <a:pPr>
              <a:defRPr/>
            </a:pPr>
            <a:endParaRPr lang="is-IS" sz="1200" noProof="0" dirty="0">
              <a:solidFill>
                <a:srgbClr val="000000"/>
              </a:solidFill>
              <a:cs typeface="Arial"/>
            </a:endParaRPr>
          </a:p>
        </p:txBody>
      </p:sp>
      <p:sp>
        <p:nvSpPr>
          <p:cNvPr id="21" name="Content Placeholder 5"/>
          <p:cNvSpPr>
            <a:spLocks noGrp="1"/>
          </p:cNvSpPr>
          <p:nvPr>
            <p:ph sz="quarter" idx="17"/>
          </p:nvPr>
        </p:nvSpPr>
        <p:spPr>
          <a:xfrm>
            <a:off x="812800" y="2411413"/>
            <a:ext cx="4724400" cy="5622925"/>
          </a:xfrm>
        </p:spPr>
        <p:txBody>
          <a:bodyPr>
            <a:normAutofit/>
          </a:bodyPr>
          <a:lstStyle/>
          <a:p>
            <a:pPr lvl="0"/>
            <a:r>
              <a:rPr lang="is-IS" noProof="0" dirty="0"/>
              <a:t>Click to edit Master text styles</a:t>
            </a:r>
          </a:p>
          <a:p>
            <a:pPr lvl="1"/>
            <a:r>
              <a:rPr lang="is-IS" noProof="0" dirty="0"/>
              <a:t>Second level</a:t>
            </a:r>
          </a:p>
          <a:p>
            <a:pPr lvl="2"/>
            <a:r>
              <a:rPr lang="is-IS" noProof="0" dirty="0"/>
              <a:t>Third level</a:t>
            </a:r>
          </a:p>
          <a:p>
            <a:pPr lvl="3"/>
            <a:r>
              <a:rPr lang="is-IS" noProof="0" dirty="0"/>
              <a:t>Fourth level</a:t>
            </a:r>
          </a:p>
          <a:p>
            <a:pPr lvl="4"/>
            <a:r>
              <a:rPr lang="is-IS" noProof="0" dirty="0"/>
              <a:t>Fifth level</a:t>
            </a:r>
          </a:p>
        </p:txBody>
      </p:sp>
      <p:sp>
        <p:nvSpPr>
          <p:cNvPr id="24" name="Content Placeholder 5"/>
          <p:cNvSpPr>
            <a:spLocks noGrp="1"/>
          </p:cNvSpPr>
          <p:nvPr>
            <p:ph sz="quarter" idx="18"/>
          </p:nvPr>
        </p:nvSpPr>
        <p:spPr>
          <a:xfrm>
            <a:off x="5781358" y="2411413"/>
            <a:ext cx="4724400" cy="5622925"/>
          </a:xfrm>
        </p:spPr>
        <p:txBody>
          <a:bodyPr>
            <a:normAutofit/>
          </a:bodyPr>
          <a:lstStyle/>
          <a:p>
            <a:pPr lvl="0"/>
            <a:r>
              <a:rPr lang="is-IS" noProof="0" dirty="0"/>
              <a:t>Click to edit Master text styles</a:t>
            </a:r>
          </a:p>
          <a:p>
            <a:pPr lvl="1"/>
            <a:r>
              <a:rPr lang="is-IS" noProof="0" dirty="0"/>
              <a:t>Second level</a:t>
            </a:r>
          </a:p>
          <a:p>
            <a:pPr lvl="2"/>
            <a:r>
              <a:rPr lang="is-IS" noProof="0" dirty="0"/>
              <a:t>Third level</a:t>
            </a:r>
          </a:p>
          <a:p>
            <a:pPr lvl="3"/>
            <a:r>
              <a:rPr lang="is-IS" noProof="0" dirty="0"/>
              <a:t>Fourth level</a:t>
            </a:r>
          </a:p>
          <a:p>
            <a:pPr lvl="4"/>
            <a:r>
              <a:rPr lang="is-IS" noProof="0" dirty="0"/>
              <a:t>Fifth level</a:t>
            </a:r>
          </a:p>
        </p:txBody>
      </p:sp>
      <p:sp>
        <p:nvSpPr>
          <p:cNvPr id="26" name="Content Placeholder 5"/>
          <p:cNvSpPr>
            <a:spLocks noGrp="1"/>
          </p:cNvSpPr>
          <p:nvPr>
            <p:ph sz="quarter" idx="19"/>
          </p:nvPr>
        </p:nvSpPr>
        <p:spPr>
          <a:xfrm>
            <a:off x="10718800" y="2411413"/>
            <a:ext cx="4724400" cy="5622925"/>
          </a:xfrm>
        </p:spPr>
        <p:txBody>
          <a:bodyPr>
            <a:normAutofit/>
          </a:bodyPr>
          <a:lstStyle/>
          <a:p>
            <a:pPr lvl="0"/>
            <a:r>
              <a:rPr lang="is-IS" noProof="0" dirty="0"/>
              <a:t>Click to edit Master text styles</a:t>
            </a:r>
          </a:p>
          <a:p>
            <a:pPr lvl="1"/>
            <a:r>
              <a:rPr lang="is-IS" noProof="0" dirty="0"/>
              <a:t>Second level</a:t>
            </a:r>
          </a:p>
          <a:p>
            <a:pPr lvl="2"/>
            <a:r>
              <a:rPr lang="is-IS" noProof="0" dirty="0"/>
              <a:t>Third level</a:t>
            </a:r>
          </a:p>
          <a:p>
            <a:pPr lvl="3"/>
            <a:r>
              <a:rPr lang="is-IS" noProof="0" dirty="0"/>
              <a:t>Fourth level</a:t>
            </a:r>
          </a:p>
          <a:p>
            <a:pPr lvl="4"/>
            <a:r>
              <a:rPr lang="is-IS" noProof="0" dirty="0"/>
              <a:t>Fifth level</a:t>
            </a:r>
          </a:p>
        </p:txBody>
      </p:sp>
    </p:spTree>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guide id="3" orient="horz" pos="5280">
          <p15:clr>
            <a:srgbClr val="FBAE40"/>
          </p15:clr>
        </p15:guide>
        <p15:guide id="5" pos="5216">
          <p15:clr>
            <a:srgbClr val="FBAE40"/>
          </p15:clr>
        </p15:guide>
        <p15:guide id="6" pos="5024">
          <p15:clr>
            <a:srgbClr val="FBAE40"/>
          </p15:clr>
        </p15:guide>
        <p15:guide id="8" pos="102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Milliglæra-blá">
    <p:spTree>
      <p:nvGrpSpPr>
        <p:cNvPr id="1" name=""/>
        <p:cNvGrpSpPr/>
        <p:nvPr/>
      </p:nvGrpSpPr>
      <p:grpSpPr>
        <a:xfrm>
          <a:off x="0" y="0"/>
          <a:ext cx="0" cy="0"/>
          <a:chOff x="0" y="0"/>
          <a:chExt cx="0" cy="0"/>
        </a:xfrm>
      </p:grpSpPr>
      <p:sp>
        <p:nvSpPr>
          <p:cNvPr id="14" name="object 10"/>
          <p:cNvSpPr/>
          <p:nvPr userDrawn="1"/>
        </p:nvSpPr>
        <p:spPr>
          <a:xfrm>
            <a:off x="13158393" y="-1"/>
            <a:ext cx="3098165" cy="9144001"/>
          </a:xfrm>
          <a:custGeom>
            <a:avLst/>
            <a:gdLst/>
            <a:ahLst/>
            <a:cxnLst/>
            <a:rect l="l" t="t" r="r" b="b"/>
            <a:pathLst>
              <a:path w="3098165" h="1316990">
                <a:moveTo>
                  <a:pt x="0" y="1316596"/>
                </a:moveTo>
                <a:lnTo>
                  <a:pt x="3097606" y="1316596"/>
                </a:lnTo>
                <a:lnTo>
                  <a:pt x="3097606" y="0"/>
                </a:lnTo>
                <a:lnTo>
                  <a:pt x="0" y="0"/>
                </a:lnTo>
                <a:lnTo>
                  <a:pt x="0" y="1316596"/>
                </a:lnTo>
                <a:close/>
              </a:path>
            </a:pathLst>
          </a:custGeom>
          <a:solidFill>
            <a:srgbClr val="ECE9E4"/>
          </a:solidFill>
        </p:spPr>
        <p:txBody>
          <a:bodyPr wrap="square" lIns="0" tIns="0" rIns="0" bIns="0" rtlCol="0"/>
          <a:lstStyle/>
          <a:p>
            <a:endParaRPr/>
          </a:p>
        </p:txBody>
      </p:sp>
      <p:sp>
        <p:nvSpPr>
          <p:cNvPr id="16" name="object 12"/>
          <p:cNvSpPr/>
          <p:nvPr userDrawn="1"/>
        </p:nvSpPr>
        <p:spPr>
          <a:xfrm>
            <a:off x="0" y="1317308"/>
            <a:ext cx="16256000" cy="6509384"/>
          </a:xfrm>
          <a:custGeom>
            <a:avLst/>
            <a:gdLst/>
            <a:ahLst/>
            <a:cxnLst/>
            <a:rect l="l" t="t" r="r" b="b"/>
            <a:pathLst>
              <a:path w="16256000" h="6509384">
                <a:moveTo>
                  <a:pt x="0" y="6508902"/>
                </a:moveTo>
                <a:lnTo>
                  <a:pt x="16256000" y="6508902"/>
                </a:lnTo>
                <a:lnTo>
                  <a:pt x="16256000" y="0"/>
                </a:lnTo>
                <a:lnTo>
                  <a:pt x="0" y="0"/>
                </a:lnTo>
                <a:lnTo>
                  <a:pt x="0" y="6508902"/>
                </a:lnTo>
                <a:close/>
              </a:path>
            </a:pathLst>
          </a:custGeom>
          <a:solidFill>
            <a:srgbClr val="004562"/>
          </a:solidFill>
        </p:spPr>
        <p:txBody>
          <a:bodyPr wrap="square" lIns="0" tIns="0" rIns="0" bIns="0" rtlCol="0"/>
          <a:lstStyle/>
          <a:p>
            <a:endParaRPr/>
          </a:p>
        </p:txBody>
      </p:sp>
      <p:sp>
        <p:nvSpPr>
          <p:cNvPr id="25" name="Text Placeholder 24"/>
          <p:cNvSpPr>
            <a:spLocks noGrp="1"/>
          </p:cNvSpPr>
          <p:nvPr>
            <p:ph type="body" sz="quarter" idx="13"/>
          </p:nvPr>
        </p:nvSpPr>
        <p:spPr>
          <a:xfrm>
            <a:off x="1641331" y="3799669"/>
            <a:ext cx="10906269" cy="1030288"/>
          </a:xfrm>
        </p:spPr>
        <p:txBody>
          <a:bodyPr>
            <a:normAutofit/>
          </a:bodyPr>
          <a:lstStyle>
            <a:lvl1pPr marL="0" indent="0">
              <a:lnSpc>
                <a:spcPct val="80000"/>
              </a:lnSpc>
              <a:buNone/>
              <a:defRPr sz="6000" spc="-150">
                <a:solidFill>
                  <a:schemeClr val="bg1"/>
                </a:solidFill>
              </a:defRPr>
            </a:lvl1pPr>
          </a:lstStyle>
          <a:p>
            <a:pPr lvl="0"/>
            <a:r>
              <a:rPr lang="is-IS" noProof="0" dirty="0"/>
              <a:t>Click to edit Master text styles</a:t>
            </a:r>
          </a:p>
        </p:txBody>
      </p:sp>
      <p:sp>
        <p:nvSpPr>
          <p:cNvPr id="28" name="Text Placeholder 27"/>
          <p:cNvSpPr>
            <a:spLocks noGrp="1"/>
          </p:cNvSpPr>
          <p:nvPr>
            <p:ph type="body" sz="quarter" idx="14"/>
          </p:nvPr>
        </p:nvSpPr>
        <p:spPr>
          <a:xfrm>
            <a:off x="1651000" y="4829957"/>
            <a:ext cx="10896600" cy="1010989"/>
          </a:xfrm>
        </p:spPr>
        <p:txBody>
          <a:bodyPr>
            <a:normAutofit/>
          </a:bodyPr>
          <a:lstStyle>
            <a:lvl1pPr marL="0" indent="0">
              <a:buNone/>
              <a:defRPr sz="4000">
                <a:solidFill>
                  <a:schemeClr val="bg1"/>
                </a:solidFill>
              </a:defRPr>
            </a:lvl1pPr>
          </a:lstStyle>
          <a:p>
            <a:pPr lvl="0"/>
            <a:r>
              <a:rPr lang="is-IS" noProof="0" dirty="0"/>
              <a:t>Click to edit Master text styles</a:t>
            </a: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60343" y="192572"/>
            <a:ext cx="952500" cy="965200"/>
          </a:xfrm>
          <a:prstGeom prst="rect">
            <a:avLst/>
          </a:prstGeom>
        </p:spPr>
      </p:pic>
      <p:sp>
        <p:nvSpPr>
          <p:cNvPr id="26"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27"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4/8/2024</a:t>
            </a:fld>
            <a:endParaRPr lang="en-US"/>
          </a:p>
        </p:txBody>
      </p:sp>
      <p:sp>
        <p:nvSpPr>
          <p:cNvPr id="30"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89224549"/>
      </p:ext>
    </p:extLst>
  </p:cSld>
  <p:clrMapOvr>
    <a:masterClrMapping/>
  </p:clrMapOvr>
  <p:extLst>
    <p:ext uri="{DCECCB84-F9BA-43D5-87BE-67443E8EF086}">
      <p15:sldGuideLst xmlns:p15="http://schemas.microsoft.com/office/powerpoint/2012/main">
        <p15:guide id="1" orient="horz" pos="2880" userDrawn="1">
          <p15:clr>
            <a:srgbClr val="FBAE40"/>
          </p15:clr>
        </p15:guide>
        <p15:guide id="2" orient="horz" pos="2736" userDrawn="1">
          <p15:clr>
            <a:srgbClr val="FBAE40"/>
          </p15:clr>
        </p15:guide>
        <p15:guide id="4" pos="10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Milliglæra-blá_mynd">
    <p:spTree>
      <p:nvGrpSpPr>
        <p:cNvPr id="1" name=""/>
        <p:cNvGrpSpPr/>
        <p:nvPr/>
      </p:nvGrpSpPr>
      <p:grpSpPr>
        <a:xfrm>
          <a:off x="0" y="0"/>
          <a:ext cx="0" cy="0"/>
          <a:chOff x="0" y="0"/>
          <a:chExt cx="0" cy="0"/>
        </a:xfrm>
      </p:grpSpPr>
      <p:sp>
        <p:nvSpPr>
          <p:cNvPr id="14" name="object 10"/>
          <p:cNvSpPr/>
          <p:nvPr userDrawn="1"/>
        </p:nvSpPr>
        <p:spPr>
          <a:xfrm>
            <a:off x="13158393" y="-1"/>
            <a:ext cx="3098165" cy="9144001"/>
          </a:xfrm>
          <a:custGeom>
            <a:avLst/>
            <a:gdLst/>
            <a:ahLst/>
            <a:cxnLst/>
            <a:rect l="l" t="t" r="r" b="b"/>
            <a:pathLst>
              <a:path w="3098165" h="1316990">
                <a:moveTo>
                  <a:pt x="0" y="1316596"/>
                </a:moveTo>
                <a:lnTo>
                  <a:pt x="3097606" y="1316596"/>
                </a:lnTo>
                <a:lnTo>
                  <a:pt x="3097606" y="0"/>
                </a:lnTo>
                <a:lnTo>
                  <a:pt x="0" y="0"/>
                </a:lnTo>
                <a:lnTo>
                  <a:pt x="0" y="1316596"/>
                </a:lnTo>
                <a:close/>
              </a:path>
            </a:pathLst>
          </a:custGeom>
          <a:solidFill>
            <a:srgbClr val="ECE9E4"/>
          </a:solidFill>
        </p:spPr>
        <p:txBody>
          <a:bodyPr wrap="square" lIns="0" tIns="0" rIns="0" bIns="0" rtlCol="0"/>
          <a:lstStyle/>
          <a:p>
            <a:endParaRPr/>
          </a:p>
        </p:txBody>
      </p:sp>
      <p:sp>
        <p:nvSpPr>
          <p:cNvPr id="10" name="Picture Placeholder 28"/>
          <p:cNvSpPr>
            <a:spLocks noGrp="1"/>
          </p:cNvSpPr>
          <p:nvPr>
            <p:ph type="pic" sz="quarter" idx="15" hasCustomPrompt="1"/>
          </p:nvPr>
        </p:nvSpPr>
        <p:spPr>
          <a:xfrm>
            <a:off x="-1" y="1316038"/>
            <a:ext cx="16255999" cy="6509941"/>
          </a:xfrm>
          <a:solidFill>
            <a:schemeClr val="bg1">
              <a:lumMod val="75000"/>
            </a:schemeClr>
          </a:solidFill>
        </p:spPr>
        <p:txBody>
          <a:bodyPr/>
          <a:lstStyle>
            <a:lvl1pPr marL="0" indent="0">
              <a:buNone/>
              <a:defRPr baseline="0"/>
            </a:lvl1pPr>
          </a:lstStyle>
          <a:p>
            <a:r>
              <a:rPr lang="is-IS" dirty="0"/>
              <a:t>Dragið </a:t>
            </a:r>
            <a:r>
              <a:rPr lang="is-IS" noProof="0" dirty="0"/>
              <a:t>mynd</a:t>
            </a:r>
            <a:r>
              <a:rPr lang="is-IS" dirty="0"/>
              <a:t> inn í myndflötinn eða veljið myndflöt og notið „insert picture“ hnapp frá valblaði</a:t>
            </a: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60343" y="192572"/>
            <a:ext cx="952500" cy="965200"/>
          </a:xfrm>
          <a:prstGeom prst="rect">
            <a:avLst/>
          </a:prstGeom>
        </p:spPr>
      </p:pic>
      <p:sp>
        <p:nvSpPr>
          <p:cNvPr id="26"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27"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4/8/2024</a:t>
            </a:fld>
            <a:endParaRPr lang="en-US"/>
          </a:p>
        </p:txBody>
      </p:sp>
      <p:sp>
        <p:nvSpPr>
          <p:cNvPr id="30"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3" name="Text Placeholder 24"/>
          <p:cNvSpPr>
            <a:spLocks noGrp="1"/>
          </p:cNvSpPr>
          <p:nvPr>
            <p:ph type="body" sz="quarter" idx="13"/>
          </p:nvPr>
        </p:nvSpPr>
        <p:spPr>
          <a:xfrm>
            <a:off x="1641331" y="3799669"/>
            <a:ext cx="10906269" cy="1030288"/>
          </a:xfrm>
        </p:spPr>
        <p:txBody>
          <a:bodyPr>
            <a:normAutofit/>
          </a:bodyPr>
          <a:lstStyle>
            <a:lvl1pPr marL="0" indent="0">
              <a:lnSpc>
                <a:spcPct val="80000"/>
              </a:lnSpc>
              <a:buNone/>
              <a:defRPr sz="6000" spc="-150">
                <a:solidFill>
                  <a:schemeClr val="bg1"/>
                </a:solidFill>
              </a:defRPr>
            </a:lvl1pPr>
          </a:lstStyle>
          <a:p>
            <a:pPr lvl="0"/>
            <a:r>
              <a:rPr lang="is-IS" noProof="0" dirty="0"/>
              <a:t>Click to edit Master text styles</a:t>
            </a:r>
          </a:p>
        </p:txBody>
      </p:sp>
      <p:sp>
        <p:nvSpPr>
          <p:cNvPr id="15" name="Text Placeholder 27"/>
          <p:cNvSpPr>
            <a:spLocks noGrp="1"/>
          </p:cNvSpPr>
          <p:nvPr>
            <p:ph type="body" sz="quarter" idx="14"/>
          </p:nvPr>
        </p:nvSpPr>
        <p:spPr>
          <a:xfrm>
            <a:off x="1651000" y="4829957"/>
            <a:ext cx="10896600" cy="1010989"/>
          </a:xfrm>
        </p:spPr>
        <p:txBody>
          <a:bodyPr>
            <a:normAutofit/>
          </a:bodyPr>
          <a:lstStyle>
            <a:lvl1pPr marL="0" indent="0">
              <a:buNone/>
              <a:defRPr sz="4000">
                <a:solidFill>
                  <a:schemeClr val="bg1"/>
                </a:solidFill>
              </a:defRPr>
            </a:lvl1pPr>
          </a:lstStyle>
          <a:p>
            <a:pPr lvl="0"/>
            <a:r>
              <a:rPr lang="is-IS" noProof="0" dirty="0"/>
              <a:t>Click to edit Master text styles</a:t>
            </a:r>
          </a:p>
        </p:txBody>
      </p:sp>
    </p:spTree>
  </p:cSld>
  <p:clrMapOvr>
    <a:masterClrMapping/>
  </p:clrMapOvr>
  <p:extLst>
    <p:ext uri="{DCECCB84-F9BA-43D5-87BE-67443E8EF086}">
      <p15:sldGuideLst xmlns:p15="http://schemas.microsoft.com/office/powerpoint/2012/main">
        <p15:guide id="1" orient="horz" pos="2880">
          <p15:clr>
            <a:srgbClr val="FBAE40"/>
          </p15:clr>
        </p15:guide>
        <p15:guide id="2" orient="horz" pos="27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Milliglæra-ljósgrá">
    <p:spTree>
      <p:nvGrpSpPr>
        <p:cNvPr id="1" name=""/>
        <p:cNvGrpSpPr/>
        <p:nvPr/>
      </p:nvGrpSpPr>
      <p:grpSpPr>
        <a:xfrm>
          <a:off x="0" y="0"/>
          <a:ext cx="0" cy="0"/>
          <a:chOff x="0" y="0"/>
          <a:chExt cx="0" cy="0"/>
        </a:xfrm>
      </p:grpSpPr>
      <p:sp>
        <p:nvSpPr>
          <p:cNvPr id="27" name="object 10"/>
          <p:cNvSpPr/>
          <p:nvPr userDrawn="1"/>
        </p:nvSpPr>
        <p:spPr>
          <a:xfrm>
            <a:off x="13158393" y="-1"/>
            <a:ext cx="3098165" cy="9144001"/>
          </a:xfrm>
          <a:custGeom>
            <a:avLst/>
            <a:gdLst/>
            <a:ahLst/>
            <a:cxnLst/>
            <a:rect l="l" t="t" r="r" b="b"/>
            <a:pathLst>
              <a:path w="3098165" h="1316990">
                <a:moveTo>
                  <a:pt x="0" y="1316596"/>
                </a:moveTo>
                <a:lnTo>
                  <a:pt x="3097606" y="1316596"/>
                </a:lnTo>
                <a:lnTo>
                  <a:pt x="3097606" y="0"/>
                </a:lnTo>
                <a:lnTo>
                  <a:pt x="0" y="0"/>
                </a:lnTo>
                <a:lnTo>
                  <a:pt x="0" y="1316596"/>
                </a:lnTo>
                <a:close/>
              </a:path>
            </a:pathLst>
          </a:custGeom>
          <a:solidFill>
            <a:srgbClr val="004562"/>
          </a:solidFill>
        </p:spPr>
        <p:txBody>
          <a:bodyPr wrap="square" lIns="0" tIns="0" rIns="0" bIns="0" rtlCol="0"/>
          <a:lstStyle/>
          <a:p>
            <a:endParaRPr/>
          </a:p>
        </p:txBody>
      </p:sp>
      <p:sp>
        <p:nvSpPr>
          <p:cNvPr id="16" name="object 12"/>
          <p:cNvSpPr/>
          <p:nvPr userDrawn="1"/>
        </p:nvSpPr>
        <p:spPr>
          <a:xfrm>
            <a:off x="0" y="1316596"/>
            <a:ext cx="16256000" cy="6509384"/>
          </a:xfrm>
          <a:custGeom>
            <a:avLst/>
            <a:gdLst/>
            <a:ahLst/>
            <a:cxnLst/>
            <a:rect l="l" t="t" r="r" b="b"/>
            <a:pathLst>
              <a:path w="16256000" h="6509384">
                <a:moveTo>
                  <a:pt x="0" y="6508902"/>
                </a:moveTo>
                <a:lnTo>
                  <a:pt x="16256000" y="6508902"/>
                </a:lnTo>
                <a:lnTo>
                  <a:pt x="16256000" y="0"/>
                </a:lnTo>
                <a:lnTo>
                  <a:pt x="0" y="0"/>
                </a:lnTo>
                <a:lnTo>
                  <a:pt x="0" y="6508902"/>
                </a:lnTo>
                <a:close/>
              </a:path>
            </a:pathLst>
          </a:custGeom>
          <a:solidFill>
            <a:srgbClr val="ECE9E4"/>
          </a:solidFill>
        </p:spPr>
        <p:txBody>
          <a:bodyPr wrap="square" lIns="0" tIns="0" rIns="0" bIns="0" rtlCol="0"/>
          <a:lstStyle/>
          <a:p>
            <a:endParaRP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60343" y="192572"/>
            <a:ext cx="952500" cy="965200"/>
          </a:xfrm>
          <a:prstGeom prst="rect">
            <a:avLst/>
          </a:prstGeom>
        </p:spPr>
      </p:pic>
      <p:sp>
        <p:nvSpPr>
          <p:cNvPr id="31"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32"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4/8/2024</a:t>
            </a:fld>
            <a:endParaRPr lang="en-US"/>
          </a:p>
        </p:txBody>
      </p:sp>
      <p:sp>
        <p:nvSpPr>
          <p:cNvPr id="33"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2" name="Text Placeholder 24"/>
          <p:cNvSpPr>
            <a:spLocks noGrp="1"/>
          </p:cNvSpPr>
          <p:nvPr>
            <p:ph type="body" sz="quarter" idx="13"/>
          </p:nvPr>
        </p:nvSpPr>
        <p:spPr>
          <a:xfrm>
            <a:off x="1641331" y="3799669"/>
            <a:ext cx="10906269" cy="1030288"/>
          </a:xfrm>
        </p:spPr>
        <p:txBody>
          <a:bodyPr>
            <a:normAutofit/>
          </a:bodyPr>
          <a:lstStyle>
            <a:lvl1pPr marL="0" indent="0">
              <a:lnSpc>
                <a:spcPct val="80000"/>
              </a:lnSpc>
              <a:buNone/>
              <a:defRPr sz="6000" spc="-150">
                <a:solidFill>
                  <a:srgbClr val="004562"/>
                </a:solidFill>
              </a:defRPr>
            </a:lvl1pPr>
          </a:lstStyle>
          <a:p>
            <a:pPr lvl="0"/>
            <a:r>
              <a:rPr lang="is-IS" noProof="0" dirty="0"/>
              <a:t>Click to edit Master text styles</a:t>
            </a:r>
          </a:p>
        </p:txBody>
      </p:sp>
      <p:sp>
        <p:nvSpPr>
          <p:cNvPr id="13" name="Text Placeholder 27"/>
          <p:cNvSpPr>
            <a:spLocks noGrp="1"/>
          </p:cNvSpPr>
          <p:nvPr>
            <p:ph type="body" sz="quarter" idx="14"/>
          </p:nvPr>
        </p:nvSpPr>
        <p:spPr>
          <a:xfrm>
            <a:off x="1651000" y="4829957"/>
            <a:ext cx="10896600" cy="1010989"/>
          </a:xfrm>
        </p:spPr>
        <p:txBody>
          <a:bodyPr>
            <a:normAutofit/>
          </a:bodyPr>
          <a:lstStyle>
            <a:lvl1pPr marL="0" indent="0">
              <a:buNone/>
              <a:defRPr sz="4000">
                <a:solidFill>
                  <a:srgbClr val="004562"/>
                </a:solidFill>
              </a:defRPr>
            </a:lvl1pPr>
          </a:lstStyle>
          <a:p>
            <a:pPr lvl="0"/>
            <a:r>
              <a:rPr lang="is-IS" noProof="0" dirty="0"/>
              <a:t>Click to edit Master text styles</a:t>
            </a:r>
          </a:p>
        </p:txBody>
      </p:sp>
    </p:spTree>
  </p:cSld>
  <p:clrMapOvr>
    <a:masterClrMapping/>
  </p:clrMapOvr>
  <p:extLst>
    <p:ext uri="{DCECCB84-F9BA-43D5-87BE-67443E8EF086}">
      <p15:sldGuideLst xmlns:p15="http://schemas.microsoft.com/office/powerpoint/2012/main">
        <p15:guide id="1" orient="horz" pos="2880">
          <p15:clr>
            <a:srgbClr val="FBAE40"/>
          </p15:clr>
        </p15:guide>
        <p15:guide id="2" orient="horz" pos="27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2-Milliglæra-ljósgrá_mynd">
    <p:spTree>
      <p:nvGrpSpPr>
        <p:cNvPr id="1" name=""/>
        <p:cNvGrpSpPr/>
        <p:nvPr/>
      </p:nvGrpSpPr>
      <p:grpSpPr>
        <a:xfrm>
          <a:off x="0" y="0"/>
          <a:ext cx="0" cy="0"/>
          <a:chOff x="0" y="0"/>
          <a:chExt cx="0" cy="0"/>
        </a:xfrm>
      </p:grpSpPr>
      <p:sp>
        <p:nvSpPr>
          <p:cNvPr id="27" name="object 10"/>
          <p:cNvSpPr/>
          <p:nvPr userDrawn="1"/>
        </p:nvSpPr>
        <p:spPr>
          <a:xfrm>
            <a:off x="13158393" y="-1"/>
            <a:ext cx="3098165" cy="9144001"/>
          </a:xfrm>
          <a:custGeom>
            <a:avLst/>
            <a:gdLst/>
            <a:ahLst/>
            <a:cxnLst/>
            <a:rect l="l" t="t" r="r" b="b"/>
            <a:pathLst>
              <a:path w="3098165" h="1316990">
                <a:moveTo>
                  <a:pt x="0" y="1316596"/>
                </a:moveTo>
                <a:lnTo>
                  <a:pt x="3097606" y="1316596"/>
                </a:lnTo>
                <a:lnTo>
                  <a:pt x="3097606" y="0"/>
                </a:lnTo>
                <a:lnTo>
                  <a:pt x="0" y="0"/>
                </a:lnTo>
                <a:lnTo>
                  <a:pt x="0" y="1316596"/>
                </a:lnTo>
                <a:close/>
              </a:path>
            </a:pathLst>
          </a:custGeom>
          <a:solidFill>
            <a:srgbClr val="004562"/>
          </a:solidFill>
        </p:spPr>
        <p:txBody>
          <a:bodyPr wrap="square" lIns="0" tIns="0" rIns="0" bIns="0" rtlCol="0"/>
          <a:lstStyle/>
          <a:p>
            <a:endParaRPr noProof="0"/>
          </a:p>
        </p:txBody>
      </p:sp>
      <p:sp>
        <p:nvSpPr>
          <p:cNvPr id="10" name="Picture Placeholder 28"/>
          <p:cNvSpPr>
            <a:spLocks noGrp="1"/>
          </p:cNvSpPr>
          <p:nvPr>
            <p:ph type="pic" sz="quarter" idx="15"/>
          </p:nvPr>
        </p:nvSpPr>
        <p:spPr>
          <a:xfrm>
            <a:off x="0" y="1316038"/>
            <a:ext cx="13157834" cy="6509941"/>
          </a:xfrm>
          <a:solidFill>
            <a:schemeClr val="bg1">
              <a:lumMod val="75000"/>
            </a:schemeClr>
          </a:solidFill>
        </p:spPr>
        <p:txBody>
          <a:bodyPr/>
          <a:lstStyle/>
          <a:p>
            <a:endParaRPr lang="en-US" noProof="0"/>
          </a:p>
        </p:txBody>
      </p:sp>
      <p:sp>
        <p:nvSpPr>
          <p:cNvPr id="11" name="Picture Placeholder 28"/>
          <p:cNvSpPr>
            <a:spLocks noGrp="1"/>
          </p:cNvSpPr>
          <p:nvPr>
            <p:ph type="pic" sz="quarter" idx="16" hasCustomPrompt="1"/>
          </p:nvPr>
        </p:nvSpPr>
        <p:spPr>
          <a:xfrm>
            <a:off x="-15570" y="1317029"/>
            <a:ext cx="16271569" cy="6509941"/>
          </a:xfrm>
          <a:solidFill>
            <a:schemeClr val="bg1">
              <a:lumMod val="75000"/>
            </a:schemeClr>
          </a:solidFill>
        </p:spPr>
        <p:txBody>
          <a:bodyPr/>
          <a:lstStyle>
            <a:lvl1pPr marL="0" marR="0" indent="0" defTabSz="914400" eaLnBrk="1" fontAlgn="auto" latinLnBrk="0" hangingPunct="1">
              <a:lnSpc>
                <a:spcPct val="100000"/>
              </a:lnSpc>
              <a:spcBef>
                <a:spcPts val="0"/>
              </a:spcBef>
              <a:spcAft>
                <a:spcPts val="0"/>
              </a:spcAft>
              <a:buClr>
                <a:srgbClr val="004562"/>
              </a:buClr>
              <a:buSzTx/>
              <a:buFont typeface="Arial" charset="0"/>
              <a:buNone/>
              <a:tabLst/>
              <a:defRPr/>
            </a:lvl1pPr>
          </a:lstStyle>
          <a:p>
            <a:r>
              <a:rPr lang="is-IS" noProof="0" dirty="0"/>
              <a:t>Dragið mynd inn í myndflötinn eða veljið myndflöt og notið „insert picture“ hnapp frá valblaði</a:t>
            </a:r>
          </a:p>
          <a:p>
            <a:endParaRPr lang="is-IS" noProof="0" dirty="0"/>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60343" y="192572"/>
            <a:ext cx="952500" cy="965200"/>
          </a:xfrm>
          <a:prstGeom prst="rect">
            <a:avLst/>
          </a:prstGeom>
        </p:spPr>
      </p:pic>
      <p:sp>
        <p:nvSpPr>
          <p:cNvPr id="31"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noProof="0"/>
          </a:p>
        </p:txBody>
      </p:sp>
      <p:sp>
        <p:nvSpPr>
          <p:cNvPr id="32"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noProof="0"/>
              <a:t>4/8/2024</a:t>
            </a:fld>
            <a:endParaRPr lang="en-US" noProof="0"/>
          </a:p>
        </p:txBody>
      </p:sp>
      <p:sp>
        <p:nvSpPr>
          <p:cNvPr id="33"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rPr noProof="0"/>
              <a:t>‹#›</a:t>
            </a:fld>
            <a:endParaRPr noProof="0"/>
          </a:p>
        </p:txBody>
      </p:sp>
      <p:sp>
        <p:nvSpPr>
          <p:cNvPr id="16" name="Text Placeholder 24"/>
          <p:cNvSpPr>
            <a:spLocks noGrp="1"/>
          </p:cNvSpPr>
          <p:nvPr>
            <p:ph type="body" sz="quarter" idx="13"/>
          </p:nvPr>
        </p:nvSpPr>
        <p:spPr>
          <a:xfrm>
            <a:off x="1641331" y="3799669"/>
            <a:ext cx="10906269" cy="1030288"/>
          </a:xfrm>
        </p:spPr>
        <p:txBody>
          <a:bodyPr>
            <a:normAutofit/>
          </a:bodyPr>
          <a:lstStyle>
            <a:lvl1pPr marL="0" indent="0">
              <a:lnSpc>
                <a:spcPct val="80000"/>
              </a:lnSpc>
              <a:buNone/>
              <a:defRPr sz="6000" spc="-150">
                <a:solidFill>
                  <a:srgbClr val="004562"/>
                </a:solidFill>
              </a:defRPr>
            </a:lvl1pPr>
          </a:lstStyle>
          <a:p>
            <a:pPr lvl="0"/>
            <a:r>
              <a:rPr lang="is-IS" noProof="0" dirty="0"/>
              <a:t>Click to edit Master text styles</a:t>
            </a:r>
          </a:p>
        </p:txBody>
      </p:sp>
      <p:sp>
        <p:nvSpPr>
          <p:cNvPr id="17" name="Text Placeholder 27"/>
          <p:cNvSpPr>
            <a:spLocks noGrp="1"/>
          </p:cNvSpPr>
          <p:nvPr>
            <p:ph type="body" sz="quarter" idx="14"/>
          </p:nvPr>
        </p:nvSpPr>
        <p:spPr>
          <a:xfrm>
            <a:off x="1651000" y="4829957"/>
            <a:ext cx="10896600" cy="1010989"/>
          </a:xfrm>
        </p:spPr>
        <p:txBody>
          <a:bodyPr>
            <a:normAutofit/>
          </a:bodyPr>
          <a:lstStyle>
            <a:lvl1pPr marL="0" indent="0">
              <a:buNone/>
              <a:defRPr sz="4000">
                <a:solidFill>
                  <a:srgbClr val="004562"/>
                </a:solidFill>
              </a:defRPr>
            </a:lvl1pPr>
          </a:lstStyle>
          <a:p>
            <a:pPr lvl="0"/>
            <a:r>
              <a:rPr lang="is-IS" noProof="0" dirty="0"/>
              <a:t>Click to edit Master text styles</a:t>
            </a:r>
          </a:p>
        </p:txBody>
      </p:sp>
    </p:spTree>
  </p:cSld>
  <p:clrMapOvr>
    <a:masterClrMapping/>
  </p:clrMapOvr>
  <p:extLst>
    <p:ext uri="{DCECCB84-F9BA-43D5-87BE-67443E8EF086}">
      <p15:sldGuideLst xmlns:p15="http://schemas.microsoft.com/office/powerpoint/2012/main">
        <p15:guide id="1" orient="horz" pos="2880">
          <p15:clr>
            <a:srgbClr val="FBAE40"/>
          </p15:clr>
        </p15:guide>
        <p15:guide id="2" orient="horz" pos="27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extaglæra_fyrirsögn 2 línur">
    <p:spTree>
      <p:nvGrpSpPr>
        <p:cNvPr id="1" name=""/>
        <p:cNvGrpSpPr/>
        <p:nvPr/>
      </p:nvGrpSpPr>
      <p:grpSpPr>
        <a:xfrm>
          <a:off x="0" y="0"/>
          <a:ext cx="0" cy="0"/>
          <a:chOff x="0" y="0"/>
          <a:chExt cx="0" cy="0"/>
        </a:xfrm>
      </p:grpSpPr>
      <p:sp>
        <p:nvSpPr>
          <p:cNvPr id="17" name="Holder 2"/>
          <p:cNvSpPr txBox="1">
            <a:spLocks/>
          </p:cNvSpPr>
          <p:nvPr userDrawn="1"/>
        </p:nvSpPr>
        <p:spPr>
          <a:xfrm>
            <a:off x="825500" y="533400"/>
            <a:ext cx="12923375" cy="1295399"/>
          </a:xfrm>
          <a:prstGeom prst="rect">
            <a:avLst/>
          </a:prstGeom>
        </p:spPr>
        <p:txBody>
          <a:bodyPr wrap="square" lIns="0" tIns="0" rIns="0" bIns="0">
            <a:normAutofit/>
          </a:bodyPr>
          <a:lstStyle>
            <a:lvl1pPr>
              <a:lnSpc>
                <a:spcPct val="80000"/>
              </a:lnSpc>
              <a:spcBef>
                <a:spcPts val="0"/>
              </a:spcBef>
              <a:spcAft>
                <a:spcPts val="0"/>
              </a:spcAft>
              <a:defRPr sz="4800" b="0" i="0">
                <a:solidFill>
                  <a:srgbClr val="004562"/>
                </a:solidFill>
                <a:latin typeface="Calibri"/>
                <a:ea typeface="+mj-ea"/>
                <a:cs typeface="Calibri"/>
              </a:defRPr>
            </a:lvl1pPr>
          </a:lstStyle>
          <a:p>
            <a:endParaRPr lang="en-US" kern="0" dirty="0"/>
          </a:p>
        </p:txBody>
      </p:sp>
      <p:sp>
        <p:nvSpPr>
          <p:cNvPr id="7" name="object 2"/>
          <p:cNvSpPr/>
          <p:nvPr userDrawn="1"/>
        </p:nvSpPr>
        <p:spPr>
          <a:xfrm>
            <a:off x="13937259" y="8965082"/>
            <a:ext cx="2319020" cy="179070"/>
          </a:xfrm>
          <a:custGeom>
            <a:avLst/>
            <a:gdLst/>
            <a:ahLst/>
            <a:cxnLst/>
            <a:rect l="l" t="t" r="r" b="b"/>
            <a:pathLst>
              <a:path w="2319019" h="179070">
                <a:moveTo>
                  <a:pt x="0" y="178917"/>
                </a:moveTo>
                <a:lnTo>
                  <a:pt x="2318740" y="178917"/>
                </a:lnTo>
                <a:lnTo>
                  <a:pt x="2318740" y="0"/>
                </a:lnTo>
                <a:lnTo>
                  <a:pt x="0" y="0"/>
                </a:lnTo>
                <a:lnTo>
                  <a:pt x="0" y="178917"/>
                </a:lnTo>
                <a:close/>
              </a:path>
            </a:pathLst>
          </a:custGeom>
          <a:solidFill>
            <a:srgbClr val="004562"/>
          </a:solidFill>
        </p:spPr>
        <p:txBody>
          <a:bodyPr wrap="square" lIns="0" tIns="0" rIns="0" bIns="0" rtlCol="0"/>
          <a:lstStyle/>
          <a:p>
            <a:endParaRPr/>
          </a:p>
        </p:txBody>
      </p:sp>
      <p:sp>
        <p:nvSpPr>
          <p:cNvPr id="8" name="object 5"/>
          <p:cNvSpPr/>
          <p:nvPr userDrawn="1"/>
        </p:nvSpPr>
        <p:spPr>
          <a:xfrm>
            <a:off x="0" y="0"/>
            <a:ext cx="824865" cy="181610"/>
          </a:xfrm>
          <a:custGeom>
            <a:avLst/>
            <a:gdLst/>
            <a:ahLst/>
            <a:cxnLst/>
            <a:rect l="l" t="t" r="r" b="b"/>
            <a:pathLst>
              <a:path w="824865" h="181610">
                <a:moveTo>
                  <a:pt x="0" y="181419"/>
                </a:moveTo>
                <a:lnTo>
                  <a:pt x="824687" y="181419"/>
                </a:lnTo>
                <a:lnTo>
                  <a:pt x="824687" y="0"/>
                </a:lnTo>
                <a:lnTo>
                  <a:pt x="0" y="0"/>
                </a:lnTo>
                <a:lnTo>
                  <a:pt x="0" y="181419"/>
                </a:lnTo>
                <a:close/>
              </a:path>
            </a:pathLst>
          </a:custGeom>
          <a:solidFill>
            <a:srgbClr val="004562"/>
          </a:solidFill>
        </p:spPr>
        <p:txBody>
          <a:bodyPr wrap="square" lIns="0" tIns="0" rIns="0" bIns="0" rtlCol="0"/>
          <a:lstStyle/>
          <a:p>
            <a:endParaRPr/>
          </a:p>
        </p:txBody>
      </p:sp>
      <p:sp>
        <p:nvSpPr>
          <p:cNvPr id="9" name="object 6"/>
          <p:cNvSpPr/>
          <p:nvPr userDrawn="1"/>
        </p:nvSpPr>
        <p:spPr>
          <a:xfrm>
            <a:off x="0" y="8965082"/>
            <a:ext cx="824865" cy="179070"/>
          </a:xfrm>
          <a:custGeom>
            <a:avLst/>
            <a:gdLst/>
            <a:ahLst/>
            <a:cxnLst/>
            <a:rect l="l" t="t" r="r" b="b"/>
            <a:pathLst>
              <a:path w="824865" h="179070">
                <a:moveTo>
                  <a:pt x="0" y="178917"/>
                </a:moveTo>
                <a:lnTo>
                  <a:pt x="824687" y="178917"/>
                </a:lnTo>
                <a:lnTo>
                  <a:pt x="824687" y="0"/>
                </a:lnTo>
                <a:lnTo>
                  <a:pt x="0" y="0"/>
                </a:lnTo>
                <a:lnTo>
                  <a:pt x="0" y="178917"/>
                </a:lnTo>
                <a:close/>
              </a:path>
            </a:pathLst>
          </a:custGeom>
          <a:solidFill>
            <a:srgbClr val="004562"/>
          </a:solidFill>
        </p:spPr>
        <p:txBody>
          <a:bodyPr wrap="square" lIns="0" tIns="0" rIns="0" bIns="0" rtlCol="0"/>
          <a:lstStyle/>
          <a:p>
            <a:endParaRPr/>
          </a:p>
        </p:txBody>
      </p:sp>
      <p:sp>
        <p:nvSpPr>
          <p:cNvPr id="10" name="object 7"/>
          <p:cNvSpPr/>
          <p:nvPr userDrawn="1"/>
        </p:nvSpPr>
        <p:spPr>
          <a:xfrm>
            <a:off x="13937259" y="0"/>
            <a:ext cx="2319020" cy="1069340"/>
          </a:xfrm>
          <a:custGeom>
            <a:avLst/>
            <a:gdLst/>
            <a:ahLst/>
            <a:cxnLst/>
            <a:rect l="l" t="t" r="r" b="b"/>
            <a:pathLst>
              <a:path w="2319019" h="1069340">
                <a:moveTo>
                  <a:pt x="0" y="1069174"/>
                </a:moveTo>
                <a:lnTo>
                  <a:pt x="2318740" y="1069174"/>
                </a:lnTo>
                <a:lnTo>
                  <a:pt x="2318740" y="0"/>
                </a:lnTo>
                <a:lnTo>
                  <a:pt x="0" y="0"/>
                </a:lnTo>
                <a:lnTo>
                  <a:pt x="0" y="1069174"/>
                </a:lnTo>
                <a:close/>
              </a:path>
            </a:pathLst>
          </a:custGeom>
          <a:solidFill>
            <a:srgbClr val="004562"/>
          </a:solidFill>
        </p:spPr>
        <p:txBody>
          <a:bodyPr wrap="square" lIns="0" tIns="0" rIns="0" bIns="0" rtlCol="0"/>
          <a:lstStyle/>
          <a:p>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7861" y="169417"/>
            <a:ext cx="723900" cy="736600"/>
          </a:xfrm>
          <a:prstGeom prst="rect">
            <a:avLst/>
          </a:prstGeom>
        </p:spPr>
      </p:pic>
      <p:sp>
        <p:nvSpPr>
          <p:cNvPr id="20" name="bk object 16"/>
          <p:cNvSpPr/>
          <p:nvPr userDrawn="1"/>
        </p:nvSpPr>
        <p:spPr>
          <a:xfrm>
            <a:off x="824687" y="0"/>
            <a:ext cx="13112750" cy="181610"/>
          </a:xfrm>
          <a:custGeom>
            <a:avLst/>
            <a:gdLst/>
            <a:ahLst/>
            <a:cxnLst/>
            <a:rect l="l" t="t" r="r" b="b"/>
            <a:pathLst>
              <a:path w="13112750" h="181610">
                <a:moveTo>
                  <a:pt x="0" y="181432"/>
                </a:moveTo>
                <a:lnTo>
                  <a:pt x="13112572" y="181432"/>
                </a:lnTo>
                <a:lnTo>
                  <a:pt x="13112572" y="0"/>
                </a:lnTo>
                <a:lnTo>
                  <a:pt x="0" y="0"/>
                </a:lnTo>
                <a:lnTo>
                  <a:pt x="0" y="181432"/>
                </a:lnTo>
                <a:close/>
              </a:path>
            </a:pathLst>
          </a:custGeom>
          <a:solidFill>
            <a:srgbClr val="ECE9E4"/>
          </a:solidFill>
        </p:spPr>
        <p:txBody>
          <a:bodyPr wrap="square" lIns="0" tIns="0" rIns="0" bIns="0" rtlCol="0"/>
          <a:lstStyle/>
          <a:p>
            <a:endParaRPr/>
          </a:p>
        </p:txBody>
      </p:sp>
      <p:sp>
        <p:nvSpPr>
          <p:cNvPr id="21" name="bk object 17"/>
          <p:cNvSpPr/>
          <p:nvPr userDrawn="1"/>
        </p:nvSpPr>
        <p:spPr>
          <a:xfrm>
            <a:off x="824687" y="8965082"/>
            <a:ext cx="13112750" cy="179070"/>
          </a:xfrm>
          <a:custGeom>
            <a:avLst/>
            <a:gdLst/>
            <a:ahLst/>
            <a:cxnLst/>
            <a:rect l="l" t="t" r="r" b="b"/>
            <a:pathLst>
              <a:path w="13112750" h="179070">
                <a:moveTo>
                  <a:pt x="0" y="178917"/>
                </a:moveTo>
                <a:lnTo>
                  <a:pt x="13112572" y="178917"/>
                </a:lnTo>
                <a:lnTo>
                  <a:pt x="13112572" y="0"/>
                </a:lnTo>
                <a:lnTo>
                  <a:pt x="0" y="0"/>
                </a:lnTo>
                <a:lnTo>
                  <a:pt x="0" y="178917"/>
                </a:lnTo>
                <a:close/>
              </a:path>
            </a:pathLst>
          </a:custGeom>
          <a:solidFill>
            <a:srgbClr val="ECE9E4"/>
          </a:solidFill>
        </p:spPr>
        <p:txBody>
          <a:bodyPr wrap="square" lIns="0" tIns="0" rIns="0" bIns="0" rtlCol="0"/>
          <a:lstStyle/>
          <a:p>
            <a:endParaRPr/>
          </a:p>
        </p:txBody>
      </p:sp>
      <p:sp>
        <p:nvSpPr>
          <p:cNvPr id="14"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15"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4/8/2024</a:t>
            </a:fld>
            <a:endParaRPr lang="en-US"/>
          </a:p>
        </p:txBody>
      </p:sp>
      <p:sp>
        <p:nvSpPr>
          <p:cNvPr id="16"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9" name="Holder 2"/>
          <p:cNvSpPr>
            <a:spLocks noGrp="1"/>
          </p:cNvSpPr>
          <p:nvPr>
            <p:ph type="ctrTitle"/>
          </p:nvPr>
        </p:nvSpPr>
        <p:spPr>
          <a:xfrm>
            <a:off x="818025" y="546816"/>
            <a:ext cx="12923375" cy="1281983"/>
          </a:xfrm>
          <a:prstGeom prst="rect">
            <a:avLst/>
          </a:prstGeom>
        </p:spPr>
        <p:txBody>
          <a:bodyPr wrap="square" lIns="0" tIns="0" rIns="0" bIns="0">
            <a:normAutofit/>
          </a:bodyPr>
          <a:lstStyle>
            <a:lvl1pPr>
              <a:lnSpc>
                <a:spcPct val="80000"/>
              </a:lnSpc>
              <a:spcBef>
                <a:spcPts val="0"/>
              </a:spcBef>
              <a:spcAft>
                <a:spcPts val="0"/>
              </a:spcAft>
              <a:defRPr/>
            </a:lvl1pPr>
          </a:lstStyle>
          <a:p>
            <a:endParaRPr dirty="0"/>
          </a:p>
        </p:txBody>
      </p:sp>
      <p:sp>
        <p:nvSpPr>
          <p:cNvPr id="18" name="Content Placeholder 2"/>
          <p:cNvSpPr>
            <a:spLocks noGrp="1"/>
          </p:cNvSpPr>
          <p:nvPr>
            <p:ph idx="1"/>
          </p:nvPr>
        </p:nvSpPr>
        <p:spPr>
          <a:xfrm>
            <a:off x="817200" y="2049876"/>
            <a:ext cx="14630400" cy="6332124"/>
          </a:xfrm>
        </p:spPr>
        <p:txBody>
          <a:bodyPr>
            <a:normAutofit/>
          </a:bodyPr>
          <a:lstStyle>
            <a:lvl1pPr marL="288000" marR="0" indent="-288000" defTabSz="914400" eaLnBrk="1" fontAlgn="auto" latinLnBrk="0" hangingPunct="1">
              <a:lnSpc>
                <a:spcPct val="100000"/>
              </a:lnSpc>
              <a:spcBef>
                <a:spcPts val="1000"/>
              </a:spcBef>
              <a:spcAft>
                <a:spcPts val="0"/>
              </a:spcAft>
              <a:buClr>
                <a:srgbClr val="004562"/>
              </a:buClr>
              <a:buSzTx/>
              <a:buFont typeface="Arial" charset="0"/>
              <a:buChar char="•"/>
              <a:tabLst/>
              <a:defRPr sz="4000"/>
            </a:lvl1pPr>
            <a:lvl2pPr marL="742950" marR="0" indent="-285750" defTabSz="914400" eaLnBrk="1" fontAlgn="auto" latinLnBrk="0" hangingPunct="1">
              <a:lnSpc>
                <a:spcPct val="100000"/>
              </a:lnSpc>
              <a:spcBef>
                <a:spcPts val="1000"/>
              </a:spcBef>
              <a:spcAft>
                <a:spcPts val="0"/>
              </a:spcAft>
              <a:buClr>
                <a:srgbClr val="004562"/>
              </a:buClr>
              <a:buSzTx/>
              <a:buFont typeface="Arial" charset="0"/>
              <a:buChar char="•"/>
              <a:tabLst/>
              <a:defRPr sz="3600"/>
            </a:lvl2pPr>
            <a:lvl3pPr marL="1200150" marR="0" indent="-285750" defTabSz="914400" eaLnBrk="1" fontAlgn="auto" latinLnBrk="0" hangingPunct="1">
              <a:lnSpc>
                <a:spcPct val="100000"/>
              </a:lnSpc>
              <a:spcBef>
                <a:spcPts val="1000"/>
              </a:spcBef>
              <a:spcAft>
                <a:spcPts val="0"/>
              </a:spcAft>
              <a:buClr>
                <a:srgbClr val="004562"/>
              </a:buClr>
              <a:buSzTx/>
              <a:buFont typeface="Arial" charset="0"/>
              <a:buChar char="•"/>
              <a:tabLst/>
              <a:defRPr sz="3200"/>
            </a:lvl3pPr>
            <a:lvl4pPr marL="1657350" marR="0" indent="-285750" defTabSz="914400" eaLnBrk="1" fontAlgn="auto" latinLnBrk="0" hangingPunct="1">
              <a:lnSpc>
                <a:spcPct val="100000"/>
              </a:lnSpc>
              <a:spcBef>
                <a:spcPts val="1000"/>
              </a:spcBef>
              <a:spcAft>
                <a:spcPts val="0"/>
              </a:spcAft>
              <a:buClr>
                <a:srgbClr val="004562"/>
              </a:buClr>
              <a:buSzTx/>
              <a:buFont typeface="Arial" charset="0"/>
              <a:buChar char="•"/>
              <a:tabLst/>
              <a:defRPr sz="2800"/>
            </a:lvl4pPr>
            <a:lvl5pPr marL="2114550" marR="0" indent="-285750" defTabSz="914400" eaLnBrk="1" fontAlgn="auto" latinLnBrk="0" hangingPunct="1">
              <a:lnSpc>
                <a:spcPct val="100000"/>
              </a:lnSpc>
              <a:spcBef>
                <a:spcPts val="1000"/>
              </a:spcBef>
              <a:spcAft>
                <a:spcPts val="0"/>
              </a:spcAft>
              <a:buClr>
                <a:srgbClr val="004562"/>
              </a:buClr>
              <a:buSzTx/>
              <a:buFont typeface="Arial" charset="0"/>
              <a:buChar char="•"/>
              <a:tabLst/>
              <a:defRPr sz="2400"/>
            </a:lvl5pPr>
          </a:lstStyle>
          <a:p>
            <a:pPr marL="288000" marR="0" lvl="0" indent="-288000" defTabSz="914400" eaLnBrk="1" fontAlgn="auto" latinLnBrk="0" hangingPunct="1">
              <a:lnSpc>
                <a:spcPct val="100000"/>
              </a:lnSpc>
              <a:spcBef>
                <a:spcPts val="0"/>
              </a:spcBef>
              <a:spcAft>
                <a:spcPts val="0"/>
              </a:spcAft>
              <a:buClr>
                <a:srgbClr val="004562"/>
              </a:buClr>
              <a:buSzTx/>
              <a:buFont typeface="Arial" charset="0"/>
              <a:buChar char="•"/>
              <a:tabLst/>
              <a:defRPr/>
            </a:pPr>
            <a:r>
              <a:rPr kumimoji="0" lang="is-IS" sz="3200" b="0" i="0" u="none" strike="noStrike" kern="0" cap="none" spc="0" normalizeH="0" baseline="0" noProof="0" dirty="0">
                <a:ln>
                  <a:noFill/>
                </a:ln>
                <a:solidFill>
                  <a:prstClr val="black"/>
                </a:solidFill>
                <a:effectLst/>
                <a:uLnTx/>
                <a:uFillTx/>
                <a:latin typeface="+mn-lt"/>
                <a:ea typeface="+mn-ea"/>
                <a:cs typeface="+mn-cs"/>
              </a:rPr>
              <a:t>Click to edit Master text styles</a:t>
            </a:r>
          </a:p>
          <a:p>
            <a:pPr marL="742950" marR="0" lvl="1" indent="-285750" defTabSz="914400" eaLnBrk="1" fontAlgn="auto" latinLnBrk="0" hangingPunct="1">
              <a:lnSpc>
                <a:spcPct val="100000"/>
              </a:lnSpc>
              <a:spcBef>
                <a:spcPts val="0"/>
              </a:spcBef>
              <a:spcAft>
                <a:spcPts val="0"/>
              </a:spcAft>
              <a:buClr>
                <a:srgbClr val="004562"/>
              </a:buClr>
              <a:buSzTx/>
              <a:buFont typeface="Arial" charset="0"/>
              <a:buChar char="•"/>
              <a:tabLst/>
              <a:defRPr/>
            </a:pPr>
            <a:r>
              <a:rPr kumimoji="0" lang="is-IS" sz="2800" b="0" i="0" u="none" strike="noStrike" kern="0" cap="none" spc="0" normalizeH="0" baseline="0" noProof="0" dirty="0">
                <a:ln>
                  <a:noFill/>
                </a:ln>
                <a:solidFill>
                  <a:sysClr val="windowText" lastClr="000000"/>
                </a:solidFill>
                <a:effectLst/>
                <a:uLnTx/>
                <a:uFillTx/>
                <a:latin typeface="+mn-lt"/>
                <a:ea typeface="+mn-ea"/>
                <a:cs typeface="+mn-cs"/>
              </a:rPr>
              <a:t>Second level</a:t>
            </a:r>
          </a:p>
          <a:p>
            <a:pPr marL="1200150" marR="0" lvl="2" indent="-285750" defTabSz="914400" eaLnBrk="1" fontAlgn="auto" latinLnBrk="0" hangingPunct="1">
              <a:lnSpc>
                <a:spcPct val="100000"/>
              </a:lnSpc>
              <a:spcBef>
                <a:spcPts val="0"/>
              </a:spcBef>
              <a:spcAft>
                <a:spcPts val="0"/>
              </a:spcAft>
              <a:buClr>
                <a:srgbClr val="004562"/>
              </a:buClr>
              <a:buSzTx/>
              <a:buFont typeface="Arial" charset="0"/>
              <a:buChar char="•"/>
              <a:tabLst/>
              <a:defRPr/>
            </a:pPr>
            <a:r>
              <a:rPr kumimoji="0" lang="is-IS" sz="2400" b="0" i="0" u="none" strike="noStrike" kern="0" cap="none" spc="0" normalizeH="0" baseline="0" noProof="0" dirty="0">
                <a:ln>
                  <a:noFill/>
                </a:ln>
                <a:solidFill>
                  <a:sysClr val="windowText" lastClr="000000"/>
                </a:solidFill>
                <a:effectLst/>
                <a:uLnTx/>
                <a:uFillTx/>
                <a:latin typeface="+mn-lt"/>
                <a:ea typeface="+mn-ea"/>
                <a:cs typeface="+mn-cs"/>
              </a:rPr>
              <a:t>Third level</a:t>
            </a:r>
          </a:p>
          <a:p>
            <a:pPr marL="1657350" marR="0" lvl="3" indent="-285750" defTabSz="914400" eaLnBrk="1" fontAlgn="auto" latinLnBrk="0" hangingPunct="1">
              <a:lnSpc>
                <a:spcPct val="100000"/>
              </a:lnSpc>
              <a:spcBef>
                <a:spcPts val="0"/>
              </a:spcBef>
              <a:spcAft>
                <a:spcPts val="0"/>
              </a:spcAft>
              <a:buClr>
                <a:srgbClr val="004562"/>
              </a:buClr>
              <a:buSzTx/>
              <a:buFont typeface="Arial" charset="0"/>
              <a:buChar char="•"/>
              <a:tabLst/>
              <a:defRPr/>
            </a:pPr>
            <a:r>
              <a:rPr kumimoji="0" lang="is-IS" sz="2000" b="0" i="0" u="none" strike="noStrike" kern="0" cap="none" spc="0" normalizeH="0" baseline="0" noProof="0" dirty="0">
                <a:ln>
                  <a:noFill/>
                </a:ln>
                <a:solidFill>
                  <a:sysClr val="windowText" lastClr="000000"/>
                </a:solidFill>
                <a:effectLst/>
                <a:uLnTx/>
                <a:uFillTx/>
                <a:latin typeface="+mn-lt"/>
                <a:ea typeface="+mn-ea"/>
                <a:cs typeface="+mn-cs"/>
              </a:rPr>
              <a:t>Fourth level</a:t>
            </a:r>
          </a:p>
          <a:p>
            <a:pPr marL="2114550" marR="0" lvl="4" indent="-285750" defTabSz="914400" eaLnBrk="1" fontAlgn="auto" latinLnBrk="0" hangingPunct="1">
              <a:lnSpc>
                <a:spcPct val="100000"/>
              </a:lnSpc>
              <a:spcBef>
                <a:spcPts val="0"/>
              </a:spcBef>
              <a:spcAft>
                <a:spcPts val="0"/>
              </a:spcAft>
              <a:buClr>
                <a:srgbClr val="004562"/>
              </a:buClr>
              <a:buSzTx/>
              <a:buFont typeface="Arial" charset="0"/>
              <a:buChar char="•"/>
              <a:tabLst/>
              <a:defRPr/>
            </a:pPr>
            <a:r>
              <a:rPr kumimoji="0" lang="is-IS" sz="1800" b="0" i="0" u="none" strike="noStrike" kern="0" cap="none" spc="0" normalizeH="0" baseline="0" noProof="0" dirty="0">
                <a:ln>
                  <a:noFill/>
                </a:ln>
                <a:solidFill>
                  <a:sysClr val="windowText" lastClr="000000"/>
                </a:solidFill>
                <a:effectLst/>
                <a:uLnTx/>
                <a:uFillTx/>
                <a:latin typeface="+mn-lt"/>
                <a:ea typeface="+mn-ea"/>
                <a:cs typeface="+mn-cs"/>
              </a:rPr>
              <a:t>Fifth level</a:t>
            </a:r>
          </a:p>
        </p:txBody>
      </p:sp>
    </p:spTree>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guide id="3" orient="horz" pos="52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extagl_fyrirs 2 línur_2 myndir">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4/8/2024</a:t>
            </a:fld>
            <a:endParaRPr lang="en-US"/>
          </a:p>
        </p:txBody>
      </p:sp>
      <p:sp>
        <p:nvSpPr>
          <p:cNvPr id="6"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object 2"/>
          <p:cNvSpPr/>
          <p:nvPr userDrawn="1"/>
        </p:nvSpPr>
        <p:spPr>
          <a:xfrm>
            <a:off x="13937259" y="8965082"/>
            <a:ext cx="2319020" cy="179070"/>
          </a:xfrm>
          <a:custGeom>
            <a:avLst/>
            <a:gdLst/>
            <a:ahLst/>
            <a:cxnLst/>
            <a:rect l="l" t="t" r="r" b="b"/>
            <a:pathLst>
              <a:path w="2319019" h="179070">
                <a:moveTo>
                  <a:pt x="0" y="178917"/>
                </a:moveTo>
                <a:lnTo>
                  <a:pt x="2318740" y="178917"/>
                </a:lnTo>
                <a:lnTo>
                  <a:pt x="2318740" y="0"/>
                </a:lnTo>
                <a:lnTo>
                  <a:pt x="0" y="0"/>
                </a:lnTo>
                <a:lnTo>
                  <a:pt x="0" y="178917"/>
                </a:lnTo>
                <a:close/>
              </a:path>
            </a:pathLst>
          </a:custGeom>
          <a:solidFill>
            <a:srgbClr val="004562"/>
          </a:solidFill>
        </p:spPr>
        <p:txBody>
          <a:bodyPr wrap="square" lIns="0" tIns="0" rIns="0" bIns="0" rtlCol="0"/>
          <a:lstStyle/>
          <a:p>
            <a:endParaRPr/>
          </a:p>
        </p:txBody>
      </p:sp>
      <p:sp>
        <p:nvSpPr>
          <p:cNvPr id="8" name="object 5"/>
          <p:cNvSpPr/>
          <p:nvPr userDrawn="1"/>
        </p:nvSpPr>
        <p:spPr>
          <a:xfrm>
            <a:off x="0" y="0"/>
            <a:ext cx="824865" cy="181610"/>
          </a:xfrm>
          <a:custGeom>
            <a:avLst/>
            <a:gdLst/>
            <a:ahLst/>
            <a:cxnLst/>
            <a:rect l="l" t="t" r="r" b="b"/>
            <a:pathLst>
              <a:path w="824865" h="181610">
                <a:moveTo>
                  <a:pt x="0" y="181419"/>
                </a:moveTo>
                <a:lnTo>
                  <a:pt x="824687" y="181419"/>
                </a:lnTo>
                <a:lnTo>
                  <a:pt x="824687" y="0"/>
                </a:lnTo>
                <a:lnTo>
                  <a:pt x="0" y="0"/>
                </a:lnTo>
                <a:lnTo>
                  <a:pt x="0" y="181419"/>
                </a:lnTo>
                <a:close/>
              </a:path>
            </a:pathLst>
          </a:custGeom>
          <a:solidFill>
            <a:srgbClr val="004562"/>
          </a:solidFill>
        </p:spPr>
        <p:txBody>
          <a:bodyPr wrap="square" lIns="0" tIns="0" rIns="0" bIns="0" rtlCol="0"/>
          <a:lstStyle/>
          <a:p>
            <a:endParaRPr/>
          </a:p>
        </p:txBody>
      </p:sp>
      <p:sp>
        <p:nvSpPr>
          <p:cNvPr id="9" name="object 6"/>
          <p:cNvSpPr/>
          <p:nvPr userDrawn="1"/>
        </p:nvSpPr>
        <p:spPr>
          <a:xfrm>
            <a:off x="0" y="8965082"/>
            <a:ext cx="824865" cy="179070"/>
          </a:xfrm>
          <a:custGeom>
            <a:avLst/>
            <a:gdLst/>
            <a:ahLst/>
            <a:cxnLst/>
            <a:rect l="l" t="t" r="r" b="b"/>
            <a:pathLst>
              <a:path w="824865" h="179070">
                <a:moveTo>
                  <a:pt x="0" y="178917"/>
                </a:moveTo>
                <a:lnTo>
                  <a:pt x="824687" y="178917"/>
                </a:lnTo>
                <a:lnTo>
                  <a:pt x="824687" y="0"/>
                </a:lnTo>
                <a:lnTo>
                  <a:pt x="0" y="0"/>
                </a:lnTo>
                <a:lnTo>
                  <a:pt x="0" y="178917"/>
                </a:lnTo>
                <a:close/>
              </a:path>
            </a:pathLst>
          </a:custGeom>
          <a:solidFill>
            <a:srgbClr val="004562"/>
          </a:solidFill>
        </p:spPr>
        <p:txBody>
          <a:bodyPr wrap="square" lIns="0" tIns="0" rIns="0" bIns="0" rtlCol="0"/>
          <a:lstStyle/>
          <a:p>
            <a:endParaRPr/>
          </a:p>
        </p:txBody>
      </p:sp>
      <p:sp>
        <p:nvSpPr>
          <p:cNvPr id="10" name="object 7"/>
          <p:cNvSpPr/>
          <p:nvPr userDrawn="1"/>
        </p:nvSpPr>
        <p:spPr>
          <a:xfrm>
            <a:off x="13937259" y="0"/>
            <a:ext cx="2319020" cy="1069340"/>
          </a:xfrm>
          <a:custGeom>
            <a:avLst/>
            <a:gdLst/>
            <a:ahLst/>
            <a:cxnLst/>
            <a:rect l="l" t="t" r="r" b="b"/>
            <a:pathLst>
              <a:path w="2319019" h="1069340">
                <a:moveTo>
                  <a:pt x="0" y="1069174"/>
                </a:moveTo>
                <a:lnTo>
                  <a:pt x="2318740" y="1069174"/>
                </a:lnTo>
                <a:lnTo>
                  <a:pt x="2318740" y="0"/>
                </a:lnTo>
                <a:lnTo>
                  <a:pt x="0" y="0"/>
                </a:lnTo>
                <a:lnTo>
                  <a:pt x="0" y="1069174"/>
                </a:lnTo>
                <a:close/>
              </a:path>
            </a:pathLst>
          </a:custGeom>
          <a:solidFill>
            <a:srgbClr val="004562"/>
          </a:solidFill>
        </p:spPr>
        <p:txBody>
          <a:bodyPr wrap="square" lIns="0" tIns="0" rIns="0" bIns="0" rtlCol="0"/>
          <a:lstStyle/>
          <a:p>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7861" y="169417"/>
            <a:ext cx="723900" cy="736600"/>
          </a:xfrm>
          <a:prstGeom prst="rect">
            <a:avLst/>
          </a:prstGeom>
        </p:spPr>
      </p:pic>
      <p:sp>
        <p:nvSpPr>
          <p:cNvPr id="18" name="bk object 16"/>
          <p:cNvSpPr/>
          <p:nvPr userDrawn="1"/>
        </p:nvSpPr>
        <p:spPr>
          <a:xfrm>
            <a:off x="824687" y="0"/>
            <a:ext cx="13112750" cy="181610"/>
          </a:xfrm>
          <a:custGeom>
            <a:avLst/>
            <a:gdLst/>
            <a:ahLst/>
            <a:cxnLst/>
            <a:rect l="l" t="t" r="r" b="b"/>
            <a:pathLst>
              <a:path w="13112750" h="181610">
                <a:moveTo>
                  <a:pt x="0" y="181432"/>
                </a:moveTo>
                <a:lnTo>
                  <a:pt x="13112572" y="181432"/>
                </a:lnTo>
                <a:lnTo>
                  <a:pt x="13112572" y="0"/>
                </a:lnTo>
                <a:lnTo>
                  <a:pt x="0" y="0"/>
                </a:lnTo>
                <a:lnTo>
                  <a:pt x="0" y="181432"/>
                </a:lnTo>
                <a:close/>
              </a:path>
            </a:pathLst>
          </a:custGeom>
          <a:solidFill>
            <a:srgbClr val="ECE9E4"/>
          </a:solidFill>
        </p:spPr>
        <p:txBody>
          <a:bodyPr wrap="square" lIns="0" tIns="0" rIns="0" bIns="0" rtlCol="0"/>
          <a:lstStyle/>
          <a:p>
            <a:endParaRPr/>
          </a:p>
        </p:txBody>
      </p:sp>
      <p:sp>
        <p:nvSpPr>
          <p:cNvPr id="19" name="bk object 17"/>
          <p:cNvSpPr/>
          <p:nvPr userDrawn="1"/>
        </p:nvSpPr>
        <p:spPr>
          <a:xfrm>
            <a:off x="824687" y="8965082"/>
            <a:ext cx="13112750" cy="179070"/>
          </a:xfrm>
          <a:custGeom>
            <a:avLst/>
            <a:gdLst/>
            <a:ahLst/>
            <a:cxnLst/>
            <a:rect l="l" t="t" r="r" b="b"/>
            <a:pathLst>
              <a:path w="13112750" h="179070">
                <a:moveTo>
                  <a:pt x="0" y="178917"/>
                </a:moveTo>
                <a:lnTo>
                  <a:pt x="13112572" y="178917"/>
                </a:lnTo>
                <a:lnTo>
                  <a:pt x="13112572" y="0"/>
                </a:lnTo>
                <a:lnTo>
                  <a:pt x="0" y="0"/>
                </a:lnTo>
                <a:lnTo>
                  <a:pt x="0" y="178917"/>
                </a:lnTo>
                <a:close/>
              </a:path>
            </a:pathLst>
          </a:custGeom>
          <a:solidFill>
            <a:srgbClr val="ECE9E4"/>
          </a:solidFill>
        </p:spPr>
        <p:txBody>
          <a:bodyPr wrap="square" lIns="0" tIns="0" rIns="0" bIns="0" rtlCol="0"/>
          <a:lstStyle/>
          <a:p>
            <a:endParaRPr/>
          </a:p>
        </p:txBody>
      </p:sp>
      <p:sp>
        <p:nvSpPr>
          <p:cNvPr id="25" name="Content Placeholder 4"/>
          <p:cNvSpPr>
            <a:spLocks noGrp="1"/>
          </p:cNvSpPr>
          <p:nvPr>
            <p:ph sz="quarter" idx="17"/>
          </p:nvPr>
        </p:nvSpPr>
        <p:spPr>
          <a:xfrm>
            <a:off x="817200" y="2045914"/>
            <a:ext cx="7151687" cy="6323386"/>
          </a:xfrm>
        </p:spPr>
        <p:txBody>
          <a:bodyPr>
            <a:normAutofit/>
          </a:bodyPr>
          <a:lstStyle>
            <a:lvl1pPr marL="288000" indent="-288000">
              <a:spcBef>
                <a:spcPts val="600"/>
              </a:spcBef>
              <a:buClr>
                <a:srgbClr val="004562"/>
              </a:buClr>
              <a:tabLst/>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is-IS" noProof="0" dirty="0"/>
              <a:t>Click to edit Master text styles</a:t>
            </a:r>
          </a:p>
          <a:p>
            <a:pPr lvl="1"/>
            <a:r>
              <a:rPr lang="is-IS" noProof="0" dirty="0"/>
              <a:t>Second level</a:t>
            </a:r>
          </a:p>
          <a:p>
            <a:pPr lvl="2"/>
            <a:r>
              <a:rPr lang="is-IS" noProof="0" dirty="0"/>
              <a:t>Third level</a:t>
            </a:r>
          </a:p>
          <a:p>
            <a:pPr lvl="3"/>
            <a:r>
              <a:rPr lang="is-IS" noProof="0" dirty="0"/>
              <a:t>Fourth level</a:t>
            </a:r>
          </a:p>
          <a:p>
            <a:pPr lvl="4"/>
            <a:r>
              <a:rPr lang="is-IS" noProof="0" dirty="0"/>
              <a:t>Fifth level</a:t>
            </a:r>
          </a:p>
        </p:txBody>
      </p:sp>
      <p:sp>
        <p:nvSpPr>
          <p:cNvPr id="26" name="Content Placeholder 4"/>
          <p:cNvSpPr>
            <a:spLocks noGrp="1"/>
          </p:cNvSpPr>
          <p:nvPr>
            <p:ph sz="quarter" idx="18"/>
          </p:nvPr>
        </p:nvSpPr>
        <p:spPr>
          <a:xfrm>
            <a:off x="8291513" y="2045914"/>
            <a:ext cx="7151687" cy="6323386"/>
          </a:xfrm>
        </p:spPr>
        <p:txBody>
          <a:bodyPr>
            <a:normAutofit/>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is-IS" noProof="0" dirty="0"/>
              <a:t>Click to edit Master text styles</a:t>
            </a:r>
          </a:p>
          <a:p>
            <a:pPr lvl="1"/>
            <a:r>
              <a:rPr lang="is-IS" noProof="0" dirty="0"/>
              <a:t>Second level</a:t>
            </a:r>
          </a:p>
          <a:p>
            <a:pPr lvl="2"/>
            <a:r>
              <a:rPr lang="is-IS" noProof="0" dirty="0"/>
              <a:t>Third level</a:t>
            </a:r>
          </a:p>
          <a:p>
            <a:pPr lvl="3"/>
            <a:r>
              <a:rPr lang="is-IS" noProof="0" dirty="0"/>
              <a:t>Fourth level</a:t>
            </a:r>
          </a:p>
          <a:p>
            <a:pPr lvl="4"/>
            <a:r>
              <a:rPr lang="is-IS" noProof="0" dirty="0"/>
              <a:t>Fifth level</a:t>
            </a:r>
          </a:p>
        </p:txBody>
      </p:sp>
      <p:sp>
        <p:nvSpPr>
          <p:cNvPr id="28" name="Holder 2"/>
          <p:cNvSpPr>
            <a:spLocks noGrp="1"/>
          </p:cNvSpPr>
          <p:nvPr>
            <p:ph type="ctrTitle"/>
          </p:nvPr>
        </p:nvSpPr>
        <p:spPr>
          <a:xfrm>
            <a:off x="818025" y="546816"/>
            <a:ext cx="12923375" cy="1281983"/>
          </a:xfrm>
          <a:prstGeom prst="rect">
            <a:avLst/>
          </a:prstGeom>
        </p:spPr>
        <p:txBody>
          <a:bodyPr wrap="square" lIns="0" tIns="0" rIns="0" bIns="0">
            <a:normAutofit/>
          </a:bodyPr>
          <a:lstStyle>
            <a:lvl1pPr>
              <a:lnSpc>
                <a:spcPct val="80000"/>
              </a:lnSpc>
              <a:spcBef>
                <a:spcPts val="0"/>
              </a:spcBef>
              <a:spcAft>
                <a:spcPts val="0"/>
              </a:spcAft>
              <a:defRPr/>
            </a:lvl1pPr>
          </a:lstStyle>
          <a:p>
            <a:endParaRPr dirty="0"/>
          </a:p>
        </p:txBody>
      </p:sp>
    </p:spTree>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guide id="3" orient="horz" pos="5280">
          <p15:clr>
            <a:srgbClr val="FBAE40"/>
          </p15:clr>
        </p15:guide>
        <p15:guide id="5" pos="5216">
          <p15:clr>
            <a:srgbClr val="FBAE40"/>
          </p15:clr>
        </p15:guide>
        <p15:guide id="6" pos="502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extaglæra_fyrirsögn 1 lína">
    <p:spTree>
      <p:nvGrpSpPr>
        <p:cNvPr id="1" name=""/>
        <p:cNvGrpSpPr/>
        <p:nvPr/>
      </p:nvGrpSpPr>
      <p:grpSpPr>
        <a:xfrm>
          <a:off x="0" y="0"/>
          <a:ext cx="0" cy="0"/>
          <a:chOff x="0" y="0"/>
          <a:chExt cx="0" cy="0"/>
        </a:xfrm>
      </p:grpSpPr>
      <p:sp>
        <p:nvSpPr>
          <p:cNvPr id="17" name="Holder 2"/>
          <p:cNvSpPr txBox="1">
            <a:spLocks/>
          </p:cNvSpPr>
          <p:nvPr userDrawn="1"/>
        </p:nvSpPr>
        <p:spPr>
          <a:xfrm>
            <a:off x="825500" y="533401"/>
            <a:ext cx="12923375" cy="1143000"/>
          </a:xfrm>
          <a:prstGeom prst="rect">
            <a:avLst/>
          </a:prstGeom>
        </p:spPr>
        <p:txBody>
          <a:bodyPr wrap="square" lIns="0" tIns="0" rIns="0" bIns="0">
            <a:normAutofit/>
          </a:bodyPr>
          <a:lstStyle>
            <a:lvl1pPr>
              <a:lnSpc>
                <a:spcPct val="80000"/>
              </a:lnSpc>
              <a:spcBef>
                <a:spcPts val="0"/>
              </a:spcBef>
              <a:spcAft>
                <a:spcPts val="0"/>
              </a:spcAft>
              <a:defRPr sz="4800" b="0" i="0">
                <a:solidFill>
                  <a:srgbClr val="004562"/>
                </a:solidFill>
                <a:latin typeface="Calibri"/>
                <a:ea typeface="+mj-ea"/>
                <a:cs typeface="Calibri"/>
              </a:defRPr>
            </a:lvl1pPr>
          </a:lstStyle>
          <a:p>
            <a:endParaRPr lang="en-US" kern="0" dirty="0"/>
          </a:p>
        </p:txBody>
      </p:sp>
      <p:sp>
        <p:nvSpPr>
          <p:cNvPr id="7" name="object 2"/>
          <p:cNvSpPr/>
          <p:nvPr userDrawn="1"/>
        </p:nvSpPr>
        <p:spPr>
          <a:xfrm>
            <a:off x="13937259" y="8965082"/>
            <a:ext cx="2319020" cy="179070"/>
          </a:xfrm>
          <a:custGeom>
            <a:avLst/>
            <a:gdLst/>
            <a:ahLst/>
            <a:cxnLst/>
            <a:rect l="l" t="t" r="r" b="b"/>
            <a:pathLst>
              <a:path w="2319019" h="179070">
                <a:moveTo>
                  <a:pt x="0" y="178917"/>
                </a:moveTo>
                <a:lnTo>
                  <a:pt x="2318740" y="178917"/>
                </a:lnTo>
                <a:lnTo>
                  <a:pt x="2318740" y="0"/>
                </a:lnTo>
                <a:lnTo>
                  <a:pt x="0" y="0"/>
                </a:lnTo>
                <a:lnTo>
                  <a:pt x="0" y="178917"/>
                </a:lnTo>
                <a:close/>
              </a:path>
            </a:pathLst>
          </a:custGeom>
          <a:solidFill>
            <a:srgbClr val="004562"/>
          </a:solidFill>
        </p:spPr>
        <p:txBody>
          <a:bodyPr wrap="square" lIns="0" tIns="0" rIns="0" bIns="0" rtlCol="0"/>
          <a:lstStyle/>
          <a:p>
            <a:endParaRPr/>
          </a:p>
        </p:txBody>
      </p:sp>
      <p:sp>
        <p:nvSpPr>
          <p:cNvPr id="8" name="object 5"/>
          <p:cNvSpPr/>
          <p:nvPr userDrawn="1"/>
        </p:nvSpPr>
        <p:spPr>
          <a:xfrm>
            <a:off x="0" y="0"/>
            <a:ext cx="824865" cy="181610"/>
          </a:xfrm>
          <a:custGeom>
            <a:avLst/>
            <a:gdLst/>
            <a:ahLst/>
            <a:cxnLst/>
            <a:rect l="l" t="t" r="r" b="b"/>
            <a:pathLst>
              <a:path w="824865" h="181610">
                <a:moveTo>
                  <a:pt x="0" y="181419"/>
                </a:moveTo>
                <a:lnTo>
                  <a:pt x="824687" y="181419"/>
                </a:lnTo>
                <a:lnTo>
                  <a:pt x="824687" y="0"/>
                </a:lnTo>
                <a:lnTo>
                  <a:pt x="0" y="0"/>
                </a:lnTo>
                <a:lnTo>
                  <a:pt x="0" y="181419"/>
                </a:lnTo>
                <a:close/>
              </a:path>
            </a:pathLst>
          </a:custGeom>
          <a:solidFill>
            <a:srgbClr val="004562"/>
          </a:solidFill>
        </p:spPr>
        <p:txBody>
          <a:bodyPr wrap="square" lIns="0" tIns="0" rIns="0" bIns="0" rtlCol="0"/>
          <a:lstStyle/>
          <a:p>
            <a:endParaRPr/>
          </a:p>
        </p:txBody>
      </p:sp>
      <p:sp>
        <p:nvSpPr>
          <p:cNvPr id="9" name="object 6"/>
          <p:cNvSpPr/>
          <p:nvPr userDrawn="1"/>
        </p:nvSpPr>
        <p:spPr>
          <a:xfrm>
            <a:off x="0" y="8965082"/>
            <a:ext cx="824865" cy="179070"/>
          </a:xfrm>
          <a:custGeom>
            <a:avLst/>
            <a:gdLst/>
            <a:ahLst/>
            <a:cxnLst/>
            <a:rect l="l" t="t" r="r" b="b"/>
            <a:pathLst>
              <a:path w="824865" h="179070">
                <a:moveTo>
                  <a:pt x="0" y="178917"/>
                </a:moveTo>
                <a:lnTo>
                  <a:pt x="824687" y="178917"/>
                </a:lnTo>
                <a:lnTo>
                  <a:pt x="824687" y="0"/>
                </a:lnTo>
                <a:lnTo>
                  <a:pt x="0" y="0"/>
                </a:lnTo>
                <a:lnTo>
                  <a:pt x="0" y="178917"/>
                </a:lnTo>
                <a:close/>
              </a:path>
            </a:pathLst>
          </a:custGeom>
          <a:solidFill>
            <a:srgbClr val="004562"/>
          </a:solidFill>
        </p:spPr>
        <p:txBody>
          <a:bodyPr wrap="square" lIns="0" tIns="0" rIns="0" bIns="0" rtlCol="0"/>
          <a:lstStyle/>
          <a:p>
            <a:endParaRPr/>
          </a:p>
        </p:txBody>
      </p:sp>
      <p:sp>
        <p:nvSpPr>
          <p:cNvPr id="10" name="object 7"/>
          <p:cNvSpPr/>
          <p:nvPr userDrawn="1"/>
        </p:nvSpPr>
        <p:spPr>
          <a:xfrm>
            <a:off x="13937259" y="0"/>
            <a:ext cx="2319020" cy="1069340"/>
          </a:xfrm>
          <a:custGeom>
            <a:avLst/>
            <a:gdLst/>
            <a:ahLst/>
            <a:cxnLst/>
            <a:rect l="l" t="t" r="r" b="b"/>
            <a:pathLst>
              <a:path w="2319019" h="1069340">
                <a:moveTo>
                  <a:pt x="0" y="1069174"/>
                </a:moveTo>
                <a:lnTo>
                  <a:pt x="2318740" y="1069174"/>
                </a:lnTo>
                <a:lnTo>
                  <a:pt x="2318740" y="0"/>
                </a:lnTo>
                <a:lnTo>
                  <a:pt x="0" y="0"/>
                </a:lnTo>
                <a:lnTo>
                  <a:pt x="0" y="1069174"/>
                </a:lnTo>
                <a:close/>
              </a:path>
            </a:pathLst>
          </a:custGeom>
          <a:solidFill>
            <a:srgbClr val="004562"/>
          </a:solidFill>
        </p:spPr>
        <p:txBody>
          <a:bodyPr wrap="square" lIns="0" tIns="0" rIns="0" bIns="0" rtlCol="0"/>
          <a:lstStyle/>
          <a:p>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7861" y="169417"/>
            <a:ext cx="723900" cy="736600"/>
          </a:xfrm>
          <a:prstGeom prst="rect">
            <a:avLst/>
          </a:prstGeom>
        </p:spPr>
      </p:pic>
      <p:sp>
        <p:nvSpPr>
          <p:cNvPr id="20" name="bk object 16"/>
          <p:cNvSpPr/>
          <p:nvPr userDrawn="1"/>
        </p:nvSpPr>
        <p:spPr>
          <a:xfrm>
            <a:off x="824687" y="0"/>
            <a:ext cx="13112750" cy="181610"/>
          </a:xfrm>
          <a:custGeom>
            <a:avLst/>
            <a:gdLst/>
            <a:ahLst/>
            <a:cxnLst/>
            <a:rect l="l" t="t" r="r" b="b"/>
            <a:pathLst>
              <a:path w="13112750" h="181610">
                <a:moveTo>
                  <a:pt x="0" y="181432"/>
                </a:moveTo>
                <a:lnTo>
                  <a:pt x="13112572" y="181432"/>
                </a:lnTo>
                <a:lnTo>
                  <a:pt x="13112572" y="0"/>
                </a:lnTo>
                <a:lnTo>
                  <a:pt x="0" y="0"/>
                </a:lnTo>
                <a:lnTo>
                  <a:pt x="0" y="181432"/>
                </a:lnTo>
                <a:close/>
              </a:path>
            </a:pathLst>
          </a:custGeom>
          <a:solidFill>
            <a:srgbClr val="ECE9E4"/>
          </a:solidFill>
        </p:spPr>
        <p:txBody>
          <a:bodyPr wrap="square" lIns="0" tIns="0" rIns="0" bIns="0" rtlCol="0"/>
          <a:lstStyle/>
          <a:p>
            <a:endParaRPr/>
          </a:p>
        </p:txBody>
      </p:sp>
      <p:sp>
        <p:nvSpPr>
          <p:cNvPr id="21" name="bk object 17"/>
          <p:cNvSpPr/>
          <p:nvPr userDrawn="1"/>
        </p:nvSpPr>
        <p:spPr>
          <a:xfrm>
            <a:off x="824687" y="8965082"/>
            <a:ext cx="13112750" cy="179070"/>
          </a:xfrm>
          <a:custGeom>
            <a:avLst/>
            <a:gdLst/>
            <a:ahLst/>
            <a:cxnLst/>
            <a:rect l="l" t="t" r="r" b="b"/>
            <a:pathLst>
              <a:path w="13112750" h="179070">
                <a:moveTo>
                  <a:pt x="0" y="178917"/>
                </a:moveTo>
                <a:lnTo>
                  <a:pt x="13112572" y="178917"/>
                </a:lnTo>
                <a:lnTo>
                  <a:pt x="13112572" y="0"/>
                </a:lnTo>
                <a:lnTo>
                  <a:pt x="0" y="0"/>
                </a:lnTo>
                <a:lnTo>
                  <a:pt x="0" y="178917"/>
                </a:lnTo>
                <a:close/>
              </a:path>
            </a:pathLst>
          </a:custGeom>
          <a:solidFill>
            <a:srgbClr val="ECE9E4"/>
          </a:solidFill>
        </p:spPr>
        <p:txBody>
          <a:bodyPr wrap="square" lIns="0" tIns="0" rIns="0" bIns="0" rtlCol="0"/>
          <a:lstStyle/>
          <a:p>
            <a:endParaRPr/>
          </a:p>
        </p:txBody>
      </p:sp>
      <p:sp>
        <p:nvSpPr>
          <p:cNvPr id="14"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15"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4/8/2024</a:t>
            </a:fld>
            <a:endParaRPr lang="en-US"/>
          </a:p>
        </p:txBody>
      </p:sp>
      <p:sp>
        <p:nvSpPr>
          <p:cNvPr id="16"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9" name="Holder 2"/>
          <p:cNvSpPr>
            <a:spLocks noGrp="1"/>
          </p:cNvSpPr>
          <p:nvPr>
            <p:ph type="ctrTitle"/>
          </p:nvPr>
        </p:nvSpPr>
        <p:spPr>
          <a:xfrm>
            <a:off x="818025" y="546817"/>
            <a:ext cx="12923375" cy="668422"/>
          </a:xfrm>
          <a:prstGeom prst="rect">
            <a:avLst/>
          </a:prstGeom>
        </p:spPr>
        <p:txBody>
          <a:bodyPr wrap="square" lIns="0" tIns="0" rIns="0" bIns="0">
            <a:normAutofit/>
          </a:bodyPr>
          <a:lstStyle>
            <a:lvl1pPr>
              <a:lnSpc>
                <a:spcPct val="80000"/>
              </a:lnSpc>
              <a:spcBef>
                <a:spcPts val="0"/>
              </a:spcBef>
              <a:spcAft>
                <a:spcPts val="0"/>
              </a:spcAft>
              <a:defRPr/>
            </a:lvl1pPr>
          </a:lstStyle>
          <a:p>
            <a:endParaRPr dirty="0"/>
          </a:p>
        </p:txBody>
      </p:sp>
      <p:sp>
        <p:nvSpPr>
          <p:cNvPr id="18" name="Content Placeholder 2"/>
          <p:cNvSpPr>
            <a:spLocks noGrp="1"/>
          </p:cNvSpPr>
          <p:nvPr>
            <p:ph idx="1"/>
          </p:nvPr>
        </p:nvSpPr>
        <p:spPr>
          <a:xfrm>
            <a:off x="817200" y="2514838"/>
            <a:ext cx="14630400" cy="5855162"/>
          </a:xfrm>
        </p:spPr>
        <p:txBody>
          <a:bodyPr>
            <a:normAutofit/>
          </a:bodyPr>
          <a:lstStyle>
            <a:lvl1pPr marL="288000" indent="-288000">
              <a:buClr>
                <a:srgbClr val="004562"/>
              </a:buClr>
              <a:buFont typeface="Arial" charset="0"/>
              <a:buChar char="•"/>
              <a:tabLst/>
              <a:defRPr sz="4000"/>
            </a:lvl1pPr>
            <a:lvl2pPr marL="741600" indent="-284400">
              <a:buClr>
                <a:srgbClr val="004562"/>
              </a:buClr>
              <a:buFont typeface="Arial" charset="0"/>
              <a:buChar char="•"/>
              <a:tabLst/>
              <a:defRPr sz="3600"/>
            </a:lvl2pPr>
            <a:lvl3pPr marL="1200150" indent="-285750">
              <a:buClr>
                <a:srgbClr val="004562"/>
              </a:buClr>
              <a:buFont typeface="Arial" charset="0"/>
              <a:buChar char="•"/>
              <a:defRPr sz="3200"/>
            </a:lvl3pPr>
            <a:lvl4pPr marL="1657350" indent="-285750">
              <a:buClr>
                <a:srgbClr val="004562"/>
              </a:buClr>
              <a:buFont typeface="Arial" charset="0"/>
              <a:buChar char="•"/>
              <a:defRPr sz="2800"/>
            </a:lvl4pPr>
            <a:lvl5pPr marL="2114550" indent="-285750">
              <a:buClr>
                <a:srgbClr val="004562"/>
              </a:buClr>
              <a:buFont typeface="Arial" charset="0"/>
              <a:buChar char="•"/>
              <a:defRPr sz="2400"/>
            </a:lvl5pPr>
          </a:lstStyle>
          <a:p>
            <a:pPr lvl="0"/>
            <a:r>
              <a:rPr lang="is-IS" noProof="0" dirty="0"/>
              <a:t>Click to edit Master text styles</a:t>
            </a:r>
          </a:p>
          <a:p>
            <a:pPr lvl="1"/>
            <a:r>
              <a:rPr lang="is-IS" noProof="0" dirty="0"/>
              <a:t>Second level</a:t>
            </a:r>
          </a:p>
          <a:p>
            <a:pPr lvl="2"/>
            <a:r>
              <a:rPr lang="is-IS" noProof="0" dirty="0"/>
              <a:t>Third level</a:t>
            </a:r>
          </a:p>
          <a:p>
            <a:pPr lvl="3"/>
            <a:r>
              <a:rPr lang="is-IS" noProof="0" dirty="0"/>
              <a:t>Fourth level</a:t>
            </a:r>
          </a:p>
          <a:p>
            <a:pPr lvl="4"/>
            <a:r>
              <a:rPr lang="is-IS" noProof="0" dirty="0"/>
              <a:t>Fifth level</a:t>
            </a:r>
          </a:p>
        </p:txBody>
      </p:sp>
      <p:sp>
        <p:nvSpPr>
          <p:cNvPr id="22" name="Content Placeholder 2"/>
          <p:cNvSpPr>
            <a:spLocks noGrp="1"/>
          </p:cNvSpPr>
          <p:nvPr>
            <p:ph idx="10"/>
          </p:nvPr>
        </p:nvSpPr>
        <p:spPr>
          <a:xfrm>
            <a:off x="817200" y="1215238"/>
            <a:ext cx="14630400" cy="1299600"/>
          </a:xfrm>
        </p:spPr>
        <p:txBody>
          <a:bodyPr>
            <a:noAutofit/>
          </a:bodyPr>
          <a:lstStyle>
            <a:lvl1pPr marL="288000" indent="-288000">
              <a:buClr>
                <a:srgbClr val="004562"/>
              </a:buClr>
              <a:buFont typeface="Arial" charset="0"/>
              <a:buChar char="•"/>
              <a:tabLst/>
              <a:defRPr sz="2200"/>
            </a:lvl1pPr>
            <a:lvl2pPr marL="741600" indent="-284400">
              <a:buClr>
                <a:srgbClr val="004562"/>
              </a:buClr>
              <a:buFont typeface="Arial" charset="0"/>
              <a:buChar char="•"/>
              <a:tabLst/>
              <a:defRPr sz="2200"/>
            </a:lvl2pPr>
            <a:lvl3pPr marL="1200150" indent="-285750">
              <a:buClr>
                <a:srgbClr val="004562"/>
              </a:buClr>
              <a:buFont typeface="Arial" charset="0"/>
              <a:buChar char="•"/>
              <a:defRPr sz="2200"/>
            </a:lvl3pPr>
            <a:lvl4pPr marL="1657350" indent="-285750">
              <a:buClr>
                <a:srgbClr val="004562"/>
              </a:buClr>
              <a:buFont typeface="Arial" charset="0"/>
              <a:buChar char="•"/>
              <a:defRPr sz="2200"/>
            </a:lvl4pPr>
            <a:lvl5pPr marL="2114550" indent="-285750">
              <a:buClr>
                <a:srgbClr val="004562"/>
              </a:buClr>
              <a:buFont typeface="Arial" charset="0"/>
              <a:buChar char="•"/>
              <a:defRPr sz="2200"/>
            </a:lvl5pPr>
          </a:lstStyle>
          <a:p>
            <a:pPr lvl="0"/>
            <a:r>
              <a:rPr lang="is-IS" noProof="0" dirty="0"/>
              <a:t>Click to edit Master text styles</a:t>
            </a:r>
          </a:p>
        </p:txBody>
      </p:sp>
    </p:spTree>
    <p:extLst>
      <p:ext uri="{BB962C8B-B14F-4D97-AF65-F5344CB8AC3E}">
        <p14:creationId xmlns:p14="http://schemas.microsoft.com/office/powerpoint/2010/main" val="3560476420"/>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guide id="3" orient="horz" pos="52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extagl_fyris 1 lína_2 myndir">
    <p:spTree>
      <p:nvGrpSpPr>
        <p:cNvPr id="1" name=""/>
        <p:cNvGrpSpPr/>
        <p:nvPr/>
      </p:nvGrpSpPr>
      <p:grpSpPr>
        <a:xfrm>
          <a:off x="0" y="0"/>
          <a:ext cx="0" cy="0"/>
          <a:chOff x="0" y="0"/>
          <a:chExt cx="0" cy="0"/>
        </a:xfrm>
      </p:grpSpPr>
      <p:sp>
        <p:nvSpPr>
          <p:cNvPr id="29" name="Content Placeholder 2"/>
          <p:cNvSpPr>
            <a:spLocks noGrp="1"/>
          </p:cNvSpPr>
          <p:nvPr>
            <p:ph idx="1"/>
          </p:nvPr>
        </p:nvSpPr>
        <p:spPr>
          <a:xfrm>
            <a:off x="817200" y="1215238"/>
            <a:ext cx="14630400" cy="1299600"/>
          </a:xfrm>
        </p:spPr>
        <p:txBody>
          <a:bodyPr>
            <a:noAutofit/>
          </a:bodyPr>
          <a:lstStyle>
            <a:lvl1pPr marL="288000" indent="-288000">
              <a:buClr>
                <a:srgbClr val="004562"/>
              </a:buClr>
              <a:buFont typeface="Arial" charset="0"/>
              <a:buChar char="•"/>
              <a:tabLst/>
              <a:defRPr sz="2200"/>
            </a:lvl1pPr>
            <a:lvl2pPr marL="741600" indent="-284400">
              <a:buClr>
                <a:srgbClr val="004562"/>
              </a:buClr>
              <a:buFont typeface="Arial" charset="0"/>
              <a:buChar char="•"/>
              <a:tabLst/>
              <a:defRPr sz="2200"/>
            </a:lvl2pPr>
            <a:lvl3pPr marL="1200150" indent="-285750">
              <a:buClr>
                <a:srgbClr val="004562"/>
              </a:buClr>
              <a:buFont typeface="Arial" charset="0"/>
              <a:buChar char="•"/>
              <a:defRPr sz="2200"/>
            </a:lvl3pPr>
            <a:lvl4pPr marL="1657350" indent="-285750">
              <a:buClr>
                <a:srgbClr val="004562"/>
              </a:buClr>
              <a:buFont typeface="Arial" charset="0"/>
              <a:buChar char="•"/>
              <a:defRPr sz="2200"/>
            </a:lvl4pPr>
            <a:lvl5pPr marL="2114550" indent="-285750">
              <a:buClr>
                <a:srgbClr val="004562"/>
              </a:buClr>
              <a:buFont typeface="Arial" charset="0"/>
              <a:buChar char="•"/>
              <a:defRPr sz="2200"/>
            </a:lvl5pPr>
          </a:lstStyle>
          <a:p>
            <a:pPr lvl="0"/>
            <a:r>
              <a:rPr lang="is-IS" noProof="0" dirty="0"/>
              <a:t>Click to edit Master text styles</a:t>
            </a:r>
          </a:p>
        </p:txBody>
      </p:sp>
      <p:sp>
        <p:nvSpPr>
          <p:cNvPr id="17" name="Content Placeholder 4"/>
          <p:cNvSpPr>
            <a:spLocks noGrp="1"/>
          </p:cNvSpPr>
          <p:nvPr>
            <p:ph sz="quarter" idx="17"/>
          </p:nvPr>
        </p:nvSpPr>
        <p:spPr>
          <a:xfrm>
            <a:off x="817200" y="2514839"/>
            <a:ext cx="7151687" cy="5854462"/>
          </a:xfrm>
        </p:spPr>
        <p:txBody>
          <a:bodyPr>
            <a:normAutofit/>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is-IS" noProof="0" dirty="0"/>
              <a:t>Click to edit Master text styles</a:t>
            </a:r>
          </a:p>
          <a:p>
            <a:pPr lvl="1"/>
            <a:r>
              <a:rPr lang="is-IS" noProof="0" dirty="0"/>
              <a:t>Second level</a:t>
            </a:r>
          </a:p>
          <a:p>
            <a:pPr lvl="2"/>
            <a:r>
              <a:rPr lang="is-IS" noProof="0" dirty="0"/>
              <a:t>Third level</a:t>
            </a:r>
          </a:p>
          <a:p>
            <a:pPr lvl="3"/>
            <a:r>
              <a:rPr lang="is-IS" noProof="0" dirty="0"/>
              <a:t>Fourth level</a:t>
            </a:r>
          </a:p>
          <a:p>
            <a:pPr lvl="4"/>
            <a:r>
              <a:rPr lang="is-IS" noProof="0" dirty="0"/>
              <a:t>Fifth level</a:t>
            </a:r>
          </a:p>
        </p:txBody>
      </p:sp>
      <p:sp>
        <p:nvSpPr>
          <p:cNvPr id="20" name="Content Placeholder 4"/>
          <p:cNvSpPr>
            <a:spLocks noGrp="1"/>
          </p:cNvSpPr>
          <p:nvPr>
            <p:ph sz="quarter" idx="18"/>
          </p:nvPr>
        </p:nvSpPr>
        <p:spPr>
          <a:xfrm>
            <a:off x="8291513" y="2514839"/>
            <a:ext cx="7151687" cy="5854462"/>
          </a:xfrm>
        </p:spPr>
        <p:txBody>
          <a:bodyPr>
            <a:normAutofit/>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is-IS" noProof="0" dirty="0"/>
              <a:t>Click to edit Master text styles</a:t>
            </a:r>
          </a:p>
          <a:p>
            <a:pPr lvl="1"/>
            <a:r>
              <a:rPr lang="is-IS" noProof="0" dirty="0"/>
              <a:t>Second level</a:t>
            </a:r>
          </a:p>
          <a:p>
            <a:pPr lvl="2"/>
            <a:r>
              <a:rPr lang="is-IS" noProof="0" dirty="0"/>
              <a:t>Third level</a:t>
            </a:r>
          </a:p>
          <a:p>
            <a:pPr lvl="3"/>
            <a:r>
              <a:rPr lang="is-IS" noProof="0" dirty="0"/>
              <a:t>Fourth level</a:t>
            </a:r>
          </a:p>
          <a:p>
            <a:pPr lvl="4"/>
            <a:r>
              <a:rPr lang="is-IS" noProof="0" dirty="0"/>
              <a:t>Fifth level</a:t>
            </a:r>
          </a:p>
        </p:txBody>
      </p:sp>
      <p:sp>
        <p:nvSpPr>
          <p:cNvPr id="7" name="object 2"/>
          <p:cNvSpPr/>
          <p:nvPr userDrawn="1"/>
        </p:nvSpPr>
        <p:spPr>
          <a:xfrm>
            <a:off x="13937259" y="8965082"/>
            <a:ext cx="2319020" cy="179070"/>
          </a:xfrm>
          <a:custGeom>
            <a:avLst/>
            <a:gdLst/>
            <a:ahLst/>
            <a:cxnLst/>
            <a:rect l="l" t="t" r="r" b="b"/>
            <a:pathLst>
              <a:path w="2319019" h="179070">
                <a:moveTo>
                  <a:pt x="0" y="178917"/>
                </a:moveTo>
                <a:lnTo>
                  <a:pt x="2318740" y="178917"/>
                </a:lnTo>
                <a:lnTo>
                  <a:pt x="2318740" y="0"/>
                </a:lnTo>
                <a:lnTo>
                  <a:pt x="0" y="0"/>
                </a:lnTo>
                <a:lnTo>
                  <a:pt x="0" y="178917"/>
                </a:lnTo>
                <a:close/>
              </a:path>
            </a:pathLst>
          </a:custGeom>
          <a:solidFill>
            <a:srgbClr val="004562"/>
          </a:solidFill>
        </p:spPr>
        <p:txBody>
          <a:bodyPr wrap="square" lIns="0" tIns="0" rIns="0" bIns="0" rtlCol="0"/>
          <a:lstStyle/>
          <a:p>
            <a:endParaRPr/>
          </a:p>
        </p:txBody>
      </p:sp>
      <p:sp>
        <p:nvSpPr>
          <p:cNvPr id="8" name="object 5"/>
          <p:cNvSpPr/>
          <p:nvPr userDrawn="1"/>
        </p:nvSpPr>
        <p:spPr>
          <a:xfrm>
            <a:off x="0" y="0"/>
            <a:ext cx="824865" cy="181610"/>
          </a:xfrm>
          <a:custGeom>
            <a:avLst/>
            <a:gdLst/>
            <a:ahLst/>
            <a:cxnLst/>
            <a:rect l="l" t="t" r="r" b="b"/>
            <a:pathLst>
              <a:path w="824865" h="181610">
                <a:moveTo>
                  <a:pt x="0" y="181419"/>
                </a:moveTo>
                <a:lnTo>
                  <a:pt x="824687" y="181419"/>
                </a:lnTo>
                <a:lnTo>
                  <a:pt x="824687" y="0"/>
                </a:lnTo>
                <a:lnTo>
                  <a:pt x="0" y="0"/>
                </a:lnTo>
                <a:lnTo>
                  <a:pt x="0" y="181419"/>
                </a:lnTo>
                <a:close/>
              </a:path>
            </a:pathLst>
          </a:custGeom>
          <a:solidFill>
            <a:srgbClr val="004562"/>
          </a:solidFill>
        </p:spPr>
        <p:txBody>
          <a:bodyPr wrap="square" lIns="0" tIns="0" rIns="0" bIns="0" rtlCol="0"/>
          <a:lstStyle/>
          <a:p>
            <a:endParaRPr/>
          </a:p>
        </p:txBody>
      </p:sp>
      <p:sp>
        <p:nvSpPr>
          <p:cNvPr id="9" name="object 6"/>
          <p:cNvSpPr/>
          <p:nvPr userDrawn="1"/>
        </p:nvSpPr>
        <p:spPr>
          <a:xfrm>
            <a:off x="0" y="8965082"/>
            <a:ext cx="824865" cy="179070"/>
          </a:xfrm>
          <a:custGeom>
            <a:avLst/>
            <a:gdLst/>
            <a:ahLst/>
            <a:cxnLst/>
            <a:rect l="l" t="t" r="r" b="b"/>
            <a:pathLst>
              <a:path w="824865" h="179070">
                <a:moveTo>
                  <a:pt x="0" y="178917"/>
                </a:moveTo>
                <a:lnTo>
                  <a:pt x="824687" y="178917"/>
                </a:lnTo>
                <a:lnTo>
                  <a:pt x="824687" y="0"/>
                </a:lnTo>
                <a:lnTo>
                  <a:pt x="0" y="0"/>
                </a:lnTo>
                <a:lnTo>
                  <a:pt x="0" y="178917"/>
                </a:lnTo>
                <a:close/>
              </a:path>
            </a:pathLst>
          </a:custGeom>
          <a:solidFill>
            <a:srgbClr val="004562"/>
          </a:solidFill>
        </p:spPr>
        <p:txBody>
          <a:bodyPr wrap="square" lIns="0" tIns="0" rIns="0" bIns="0" rtlCol="0"/>
          <a:lstStyle/>
          <a:p>
            <a:endParaRPr/>
          </a:p>
        </p:txBody>
      </p:sp>
      <p:sp>
        <p:nvSpPr>
          <p:cNvPr id="10" name="object 7"/>
          <p:cNvSpPr/>
          <p:nvPr userDrawn="1"/>
        </p:nvSpPr>
        <p:spPr>
          <a:xfrm>
            <a:off x="13937259" y="0"/>
            <a:ext cx="2319020" cy="1069340"/>
          </a:xfrm>
          <a:custGeom>
            <a:avLst/>
            <a:gdLst/>
            <a:ahLst/>
            <a:cxnLst/>
            <a:rect l="l" t="t" r="r" b="b"/>
            <a:pathLst>
              <a:path w="2319019" h="1069340">
                <a:moveTo>
                  <a:pt x="0" y="1069174"/>
                </a:moveTo>
                <a:lnTo>
                  <a:pt x="2318740" y="1069174"/>
                </a:lnTo>
                <a:lnTo>
                  <a:pt x="2318740" y="0"/>
                </a:lnTo>
                <a:lnTo>
                  <a:pt x="0" y="0"/>
                </a:lnTo>
                <a:lnTo>
                  <a:pt x="0" y="1069174"/>
                </a:lnTo>
                <a:close/>
              </a:path>
            </a:pathLst>
          </a:custGeom>
          <a:solidFill>
            <a:srgbClr val="004562"/>
          </a:solidFill>
        </p:spPr>
        <p:txBody>
          <a:bodyPr wrap="square" lIns="0" tIns="0" rIns="0" bIns="0" rtlCol="0"/>
          <a:lstStyle/>
          <a:p>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7861" y="169417"/>
            <a:ext cx="723900" cy="736600"/>
          </a:xfrm>
          <a:prstGeom prst="rect">
            <a:avLst/>
          </a:prstGeom>
        </p:spPr>
      </p:pic>
      <p:sp>
        <p:nvSpPr>
          <p:cNvPr id="18" name="bk object 16"/>
          <p:cNvSpPr/>
          <p:nvPr userDrawn="1"/>
        </p:nvSpPr>
        <p:spPr>
          <a:xfrm>
            <a:off x="824687" y="0"/>
            <a:ext cx="13112750" cy="181610"/>
          </a:xfrm>
          <a:custGeom>
            <a:avLst/>
            <a:gdLst/>
            <a:ahLst/>
            <a:cxnLst/>
            <a:rect l="l" t="t" r="r" b="b"/>
            <a:pathLst>
              <a:path w="13112750" h="181610">
                <a:moveTo>
                  <a:pt x="0" y="181432"/>
                </a:moveTo>
                <a:lnTo>
                  <a:pt x="13112572" y="181432"/>
                </a:lnTo>
                <a:lnTo>
                  <a:pt x="13112572" y="0"/>
                </a:lnTo>
                <a:lnTo>
                  <a:pt x="0" y="0"/>
                </a:lnTo>
                <a:lnTo>
                  <a:pt x="0" y="181432"/>
                </a:lnTo>
                <a:close/>
              </a:path>
            </a:pathLst>
          </a:custGeom>
          <a:solidFill>
            <a:srgbClr val="ECE9E4"/>
          </a:solidFill>
        </p:spPr>
        <p:txBody>
          <a:bodyPr wrap="square" lIns="0" tIns="0" rIns="0" bIns="0" rtlCol="0"/>
          <a:lstStyle/>
          <a:p>
            <a:endParaRPr/>
          </a:p>
        </p:txBody>
      </p:sp>
      <p:sp>
        <p:nvSpPr>
          <p:cNvPr id="19" name="bk object 17"/>
          <p:cNvSpPr/>
          <p:nvPr userDrawn="1"/>
        </p:nvSpPr>
        <p:spPr>
          <a:xfrm>
            <a:off x="824687" y="8965082"/>
            <a:ext cx="13112750" cy="179070"/>
          </a:xfrm>
          <a:custGeom>
            <a:avLst/>
            <a:gdLst/>
            <a:ahLst/>
            <a:cxnLst/>
            <a:rect l="l" t="t" r="r" b="b"/>
            <a:pathLst>
              <a:path w="13112750" h="179070">
                <a:moveTo>
                  <a:pt x="0" y="178917"/>
                </a:moveTo>
                <a:lnTo>
                  <a:pt x="13112572" y="178917"/>
                </a:lnTo>
                <a:lnTo>
                  <a:pt x="13112572" y="0"/>
                </a:lnTo>
                <a:lnTo>
                  <a:pt x="0" y="0"/>
                </a:lnTo>
                <a:lnTo>
                  <a:pt x="0" y="178917"/>
                </a:lnTo>
                <a:close/>
              </a:path>
            </a:pathLst>
          </a:custGeom>
          <a:solidFill>
            <a:srgbClr val="ECE9E4"/>
          </a:solidFill>
        </p:spPr>
        <p:txBody>
          <a:bodyPr wrap="square" lIns="0" tIns="0" rIns="0" bIns="0" rtlCol="0"/>
          <a:lstStyle/>
          <a:p>
            <a:endParaRPr/>
          </a:p>
        </p:txBody>
      </p:sp>
      <p:sp>
        <p:nvSpPr>
          <p:cNvPr id="21"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23"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4/8/2024</a:t>
            </a:fld>
            <a:endParaRPr lang="en-US"/>
          </a:p>
        </p:txBody>
      </p:sp>
      <p:sp>
        <p:nvSpPr>
          <p:cNvPr id="24"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22" name="Holder 2"/>
          <p:cNvSpPr>
            <a:spLocks noGrp="1"/>
          </p:cNvSpPr>
          <p:nvPr>
            <p:ph type="ctrTitle"/>
          </p:nvPr>
        </p:nvSpPr>
        <p:spPr>
          <a:xfrm>
            <a:off x="818025" y="546817"/>
            <a:ext cx="12923375" cy="664460"/>
          </a:xfrm>
          <a:prstGeom prst="rect">
            <a:avLst/>
          </a:prstGeom>
        </p:spPr>
        <p:txBody>
          <a:bodyPr wrap="square" lIns="0" tIns="0" rIns="0" bIns="0">
            <a:normAutofit/>
          </a:bodyPr>
          <a:lstStyle>
            <a:lvl1pPr>
              <a:lnSpc>
                <a:spcPct val="80000"/>
              </a:lnSpc>
              <a:spcBef>
                <a:spcPts val="0"/>
              </a:spcBef>
              <a:spcAft>
                <a:spcPts val="0"/>
              </a:spcAft>
              <a:defRPr/>
            </a:lvl1pPr>
          </a:lstStyle>
          <a:p>
            <a:endParaRPr dirty="0"/>
          </a:p>
        </p:txBody>
      </p:sp>
    </p:spTree>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guide id="3" orient="horz" pos="5280">
          <p15:clr>
            <a:srgbClr val="FBAE40"/>
          </p15:clr>
        </p15:guide>
        <p15:guide id="5" pos="5216">
          <p15:clr>
            <a:srgbClr val="FBAE40"/>
          </p15:clr>
        </p15:guide>
        <p15:guide id="6" pos="5024">
          <p15:clr>
            <a:srgbClr val="FBAE40"/>
          </p15:clr>
        </p15:guide>
        <p15:guide id="8" pos="972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38187" y="465292"/>
            <a:ext cx="14579625" cy="786130"/>
          </a:xfrm>
          <a:prstGeom prst="rect">
            <a:avLst/>
          </a:prstGeom>
        </p:spPr>
        <p:txBody>
          <a:bodyPr wrap="square" lIns="0" tIns="0" rIns="0" bIns="0">
            <a:normAutofit/>
          </a:bodyPr>
          <a:lstStyle>
            <a:lvl1pPr>
              <a:defRPr sz="4800" b="0" i="0">
                <a:solidFill>
                  <a:srgbClr val="004562"/>
                </a:solidFill>
                <a:latin typeface="Calibri"/>
                <a:cs typeface="Calibri"/>
              </a:defRPr>
            </a:lvl1pPr>
          </a:lstStyle>
          <a:p>
            <a:endParaRPr dirty="0"/>
          </a:p>
        </p:txBody>
      </p:sp>
      <p:sp>
        <p:nvSpPr>
          <p:cNvPr id="3" name="Holder 3"/>
          <p:cNvSpPr>
            <a:spLocks noGrp="1"/>
          </p:cNvSpPr>
          <p:nvPr>
            <p:ph type="body" idx="1"/>
          </p:nvPr>
        </p:nvSpPr>
        <p:spPr>
          <a:xfrm>
            <a:off x="838200" y="2019224"/>
            <a:ext cx="14579612" cy="6286576"/>
          </a:xfrm>
          <a:prstGeom prst="rect">
            <a:avLst/>
          </a:prstGeom>
        </p:spPr>
        <p:txBody>
          <a:bodyPr wrap="square" lIns="0" tIns="0" rIns="0" bIns="0">
            <a:normAutofit/>
          </a:bodyPr>
          <a:lstStyle>
            <a:lvl1pPr>
              <a:defRPr b="0" i="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s-IS" dirty="0"/>
          </a:p>
        </p:txBody>
      </p:sp>
      <p:sp>
        <p:nvSpPr>
          <p:cNvPr id="7" name="Holder 4"/>
          <p:cNvSpPr>
            <a:spLocks noGrp="1"/>
          </p:cNvSpPr>
          <p:nvPr>
            <p:ph type="ftr" sz="quarter" idx="3"/>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noProof="0"/>
          </a:p>
        </p:txBody>
      </p:sp>
      <p:sp>
        <p:nvSpPr>
          <p:cNvPr id="8" name="Holder 5"/>
          <p:cNvSpPr>
            <a:spLocks noGrp="1"/>
          </p:cNvSpPr>
          <p:nvPr>
            <p:ph type="dt" sz="half" idx="2"/>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noProof="0"/>
              <a:t>4/8/2024</a:t>
            </a:fld>
            <a:endParaRPr lang="en-US" noProof="0" dirty="0"/>
          </a:p>
        </p:txBody>
      </p:sp>
      <p:sp>
        <p:nvSpPr>
          <p:cNvPr id="9" name="Holder 6"/>
          <p:cNvSpPr>
            <a:spLocks noGrp="1"/>
          </p:cNvSpPr>
          <p:nvPr>
            <p:ph type="sldNum" sz="quarter" idx="4"/>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rPr noProof="0"/>
              <a:t>‹#›</a:t>
            </a:fld>
            <a:endParaRPr noProof="0"/>
          </a:p>
        </p:txBody>
      </p:sp>
    </p:spTree>
  </p:cSld>
  <p:clrMap bg1="lt1" tx1="dk1" bg2="lt2" tx2="dk2" accent1="accent1" accent2="accent2" accent3="accent3" accent4="accent4" accent5="accent5" accent6="accent6" hlink="hlink" folHlink="folHlink"/>
  <p:sldLayoutIdLst>
    <p:sldLayoutId id="2147483680" r:id="rId1"/>
    <p:sldLayoutId id="2147483671" r:id="rId2"/>
    <p:sldLayoutId id="2147483678" r:id="rId3"/>
    <p:sldLayoutId id="2147483672" r:id="rId4"/>
    <p:sldLayoutId id="2147483677" r:id="rId5"/>
    <p:sldLayoutId id="2147483682" r:id="rId6"/>
    <p:sldLayoutId id="2147483683" r:id="rId7"/>
    <p:sldLayoutId id="2147483684" r:id="rId8"/>
    <p:sldLayoutId id="2147483667" r:id="rId9"/>
    <p:sldLayoutId id="2147483670" r:id="rId10"/>
    <p:sldLayoutId id="2147483681" r:id="rId11"/>
    <p:sldLayoutId id="2147483668" r:id="rId12"/>
    <p:sldLayoutId id="2147483674" r:id="rId13"/>
  </p:sldLayoutIdLst>
  <p:txStyles>
    <p:titleStyle>
      <a:lvl1pPr>
        <a:defRPr>
          <a:latin typeface="+mj-lt"/>
          <a:ea typeface="+mj-ea"/>
          <a:cs typeface="+mj-cs"/>
        </a:defRPr>
      </a:lvl1pPr>
    </p:titleStyle>
    <p:bodyStyle>
      <a:lvl1pPr marL="288000" indent="-288000">
        <a:buClr>
          <a:srgbClr val="004562"/>
        </a:buClr>
        <a:buFont typeface="Arial" charset="0"/>
        <a:buChar char="•"/>
        <a:tabLst/>
        <a:defRPr sz="3200">
          <a:solidFill>
            <a:schemeClr val="tx1">
              <a:lumMod val="50000"/>
              <a:lumOff val="50000"/>
            </a:schemeClr>
          </a:solidFill>
          <a:latin typeface="+mn-lt"/>
          <a:ea typeface="+mn-ea"/>
          <a:cs typeface="+mn-cs"/>
        </a:defRPr>
      </a:lvl1pPr>
      <a:lvl2pPr marL="742950" indent="-285750">
        <a:buClr>
          <a:srgbClr val="004562"/>
        </a:buClr>
        <a:buFont typeface="Arial" charset="0"/>
        <a:buChar char="•"/>
        <a:defRPr sz="2800">
          <a:latin typeface="+mn-lt"/>
          <a:ea typeface="+mn-ea"/>
          <a:cs typeface="+mn-cs"/>
        </a:defRPr>
      </a:lvl2pPr>
      <a:lvl3pPr marL="1200150" indent="-285750">
        <a:buClr>
          <a:srgbClr val="004562"/>
        </a:buClr>
        <a:buFont typeface="Arial" charset="0"/>
        <a:buChar char="•"/>
        <a:defRPr sz="2400">
          <a:latin typeface="+mn-lt"/>
          <a:ea typeface="+mn-ea"/>
          <a:cs typeface="+mn-cs"/>
        </a:defRPr>
      </a:lvl3pPr>
      <a:lvl4pPr marL="1657350" indent="-285750">
        <a:buClr>
          <a:srgbClr val="004562"/>
        </a:buClr>
        <a:buFont typeface="Arial" charset="0"/>
        <a:buChar char="•"/>
        <a:defRPr sz="2000">
          <a:latin typeface="+mn-lt"/>
          <a:ea typeface="+mn-ea"/>
          <a:cs typeface="+mn-cs"/>
        </a:defRPr>
      </a:lvl4pPr>
      <a:lvl5pPr marL="2114550" indent="-285750">
        <a:buClr>
          <a:srgbClr val="004562"/>
        </a:buClr>
        <a:buFont typeface="Arial" charset="0"/>
        <a:buChar char="•"/>
        <a:defRPr sz="1800">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p:txBody>
          <a:bodyPr>
            <a:normAutofit lnSpcReduction="10000"/>
          </a:bodyPr>
          <a:lstStyle/>
          <a:p>
            <a:r>
              <a:rPr lang="is-IS" dirty="0"/>
              <a:t>13. mars 2024</a:t>
            </a:r>
          </a:p>
        </p:txBody>
      </p:sp>
      <p:sp>
        <p:nvSpPr>
          <p:cNvPr id="4" name="Text Placeholder 3"/>
          <p:cNvSpPr>
            <a:spLocks noGrp="1"/>
          </p:cNvSpPr>
          <p:nvPr>
            <p:ph type="body" sz="quarter" idx="13"/>
          </p:nvPr>
        </p:nvSpPr>
        <p:spPr/>
        <p:txBody>
          <a:bodyPr/>
          <a:lstStyle/>
          <a:p>
            <a:r>
              <a:rPr lang="is-IS" dirty="0"/>
              <a:t>Fjármálastöðugleiki 2024/1</a:t>
            </a:r>
          </a:p>
        </p:txBody>
      </p:sp>
      <p:sp>
        <p:nvSpPr>
          <p:cNvPr id="5" name="Text Placeholder 4"/>
          <p:cNvSpPr>
            <a:spLocks noGrp="1"/>
          </p:cNvSpPr>
          <p:nvPr>
            <p:ph type="body" sz="quarter" idx="14"/>
          </p:nvPr>
        </p:nvSpPr>
        <p:spPr/>
        <p:txBody>
          <a:bodyPr>
            <a:normAutofit/>
          </a:bodyPr>
          <a:lstStyle/>
          <a:p>
            <a:r>
              <a:rPr lang="is-IS" dirty="0"/>
              <a:t>Myndir</a:t>
            </a:r>
          </a:p>
        </p:txBody>
      </p:sp>
    </p:spTree>
    <p:extLst>
      <p:ext uri="{BB962C8B-B14F-4D97-AF65-F5344CB8AC3E}">
        <p14:creationId xmlns:p14="http://schemas.microsoft.com/office/powerpoint/2010/main" val="8858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numbers and lines&#10;&#10;Description automatically generated">
            <a:extLst>
              <a:ext uri="{FF2B5EF4-FFF2-40B4-BE49-F238E27FC236}">
                <a16:creationId xmlns:a16="http://schemas.microsoft.com/office/drawing/2014/main" id="{DCA8A125-8010-2F04-0772-FE0BE2BC3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8447" y="1997959"/>
            <a:ext cx="4959106" cy="5148082"/>
          </a:xfrm>
          <a:prstGeom prst="rect">
            <a:avLst/>
          </a:prstGeom>
        </p:spPr>
      </p:pic>
    </p:spTree>
    <p:extLst>
      <p:ext uri="{BB962C8B-B14F-4D97-AF65-F5344CB8AC3E}">
        <p14:creationId xmlns:p14="http://schemas.microsoft.com/office/powerpoint/2010/main" val="506263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of numbers and lines&#10;&#10;Description automatically generated with medium confidence">
            <a:extLst>
              <a:ext uri="{FF2B5EF4-FFF2-40B4-BE49-F238E27FC236}">
                <a16:creationId xmlns:a16="http://schemas.microsoft.com/office/drawing/2014/main" id="{272C1B56-27B8-C6AC-4570-6046BCDBF4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7111" y="2397247"/>
            <a:ext cx="5001778" cy="4349505"/>
          </a:xfrm>
          <a:prstGeom prst="rect">
            <a:avLst/>
          </a:prstGeom>
        </p:spPr>
      </p:pic>
    </p:spTree>
    <p:extLst>
      <p:ext uri="{BB962C8B-B14F-4D97-AF65-F5344CB8AC3E}">
        <p14:creationId xmlns:p14="http://schemas.microsoft.com/office/powerpoint/2010/main" val="3978270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5" name="Picture 4" descr="A graph with numbers and text&#10;&#10;Description automatically generated">
            <a:extLst>
              <a:ext uri="{FF2B5EF4-FFF2-40B4-BE49-F238E27FC236}">
                <a16:creationId xmlns:a16="http://schemas.microsoft.com/office/drawing/2014/main" id="{32F790A5-D571-C02D-96D8-681F72F3DB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3207" y="1749546"/>
            <a:ext cx="4989586" cy="5644907"/>
          </a:xfrm>
          <a:prstGeom prst="rect">
            <a:avLst/>
          </a:prstGeom>
        </p:spPr>
      </p:pic>
    </p:spTree>
    <p:extLst>
      <p:ext uri="{BB962C8B-B14F-4D97-AF65-F5344CB8AC3E}">
        <p14:creationId xmlns:p14="http://schemas.microsoft.com/office/powerpoint/2010/main" val="1443708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numbers and a number of people&#10;&#10;Description automatically generated">
            <a:extLst>
              <a:ext uri="{FF2B5EF4-FFF2-40B4-BE49-F238E27FC236}">
                <a16:creationId xmlns:a16="http://schemas.microsoft.com/office/drawing/2014/main" id="{BE8320A7-60A6-19CE-1B9B-76EE3F7058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9867" y="2147311"/>
            <a:ext cx="5096266" cy="4849378"/>
          </a:xfrm>
          <a:prstGeom prst="rect">
            <a:avLst/>
          </a:prstGeom>
        </p:spPr>
      </p:pic>
    </p:spTree>
    <p:extLst>
      <p:ext uri="{BB962C8B-B14F-4D97-AF65-F5344CB8AC3E}">
        <p14:creationId xmlns:p14="http://schemas.microsoft.com/office/powerpoint/2010/main" val="3241016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screenshot of a graph&#10;&#10;Description automatically generated">
            <a:extLst>
              <a:ext uri="{FF2B5EF4-FFF2-40B4-BE49-F238E27FC236}">
                <a16:creationId xmlns:a16="http://schemas.microsoft.com/office/drawing/2014/main" id="{501B18CD-B6A2-8097-162E-EC52D1E04F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4146" y="1769358"/>
            <a:ext cx="5187707" cy="5605283"/>
          </a:xfrm>
          <a:prstGeom prst="rect">
            <a:avLst/>
          </a:prstGeom>
        </p:spPr>
      </p:pic>
    </p:spTree>
    <p:extLst>
      <p:ext uri="{BB962C8B-B14F-4D97-AF65-F5344CB8AC3E}">
        <p14:creationId xmlns:p14="http://schemas.microsoft.com/office/powerpoint/2010/main" val="610705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blue and red lines&#10;&#10;Description automatically generated">
            <a:extLst>
              <a:ext uri="{FF2B5EF4-FFF2-40B4-BE49-F238E27FC236}">
                <a16:creationId xmlns:a16="http://schemas.microsoft.com/office/drawing/2014/main" id="{D5C59834-2477-05E8-3AC8-709A7768DD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6547" y="2500880"/>
            <a:ext cx="4882906" cy="4142240"/>
          </a:xfrm>
          <a:prstGeom prst="rect">
            <a:avLst/>
          </a:prstGeom>
        </p:spPr>
      </p:pic>
    </p:spTree>
    <p:extLst>
      <p:ext uri="{BB962C8B-B14F-4D97-AF65-F5344CB8AC3E}">
        <p14:creationId xmlns:p14="http://schemas.microsoft.com/office/powerpoint/2010/main" val="1289167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orange lines and numbers&#10;&#10;Description automatically generated">
            <a:extLst>
              <a:ext uri="{FF2B5EF4-FFF2-40B4-BE49-F238E27FC236}">
                <a16:creationId xmlns:a16="http://schemas.microsoft.com/office/drawing/2014/main" id="{B495E237-F63E-60D8-FDF0-8C19146BA1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9867" y="2375911"/>
            <a:ext cx="5096266" cy="4392177"/>
          </a:xfrm>
          <a:prstGeom prst="rect">
            <a:avLst/>
          </a:prstGeom>
        </p:spPr>
      </p:pic>
    </p:spTree>
    <p:extLst>
      <p:ext uri="{BB962C8B-B14F-4D97-AF65-F5344CB8AC3E}">
        <p14:creationId xmlns:p14="http://schemas.microsoft.com/office/powerpoint/2010/main" val="153566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different colored lines&#10;&#10;Description automatically generated">
            <a:extLst>
              <a:ext uri="{FF2B5EF4-FFF2-40B4-BE49-F238E27FC236}">
                <a16:creationId xmlns:a16="http://schemas.microsoft.com/office/drawing/2014/main" id="{D27F62B1-3FD1-96D6-9363-E4B9E39BFD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4439" y="1725162"/>
            <a:ext cx="5087122" cy="5693676"/>
          </a:xfrm>
          <a:prstGeom prst="rect">
            <a:avLst/>
          </a:prstGeom>
        </p:spPr>
      </p:pic>
    </p:spTree>
    <p:extLst>
      <p:ext uri="{BB962C8B-B14F-4D97-AF65-F5344CB8AC3E}">
        <p14:creationId xmlns:p14="http://schemas.microsoft.com/office/powerpoint/2010/main" val="366663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a line&#10;&#10;Description automatically generated">
            <a:extLst>
              <a:ext uri="{FF2B5EF4-FFF2-40B4-BE49-F238E27FC236}">
                <a16:creationId xmlns:a16="http://schemas.microsoft.com/office/drawing/2014/main" id="{5E1C744C-7ADA-E2DD-D142-011B66FDD9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015" y="2567936"/>
            <a:ext cx="5013970" cy="4008128"/>
          </a:xfrm>
          <a:prstGeom prst="rect">
            <a:avLst/>
          </a:prstGeom>
        </p:spPr>
      </p:pic>
    </p:spTree>
    <p:extLst>
      <p:ext uri="{BB962C8B-B14F-4D97-AF65-F5344CB8AC3E}">
        <p14:creationId xmlns:p14="http://schemas.microsoft.com/office/powerpoint/2010/main" val="798892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blue and orange lines&#10;&#10;Description automatically generated">
            <a:extLst>
              <a:ext uri="{FF2B5EF4-FFF2-40B4-BE49-F238E27FC236}">
                <a16:creationId xmlns:a16="http://schemas.microsoft.com/office/drawing/2014/main" id="{C3ABE0BE-9A91-BA62-E74D-80B0F601D3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4146" y="2316475"/>
            <a:ext cx="5187707" cy="4511049"/>
          </a:xfrm>
          <a:prstGeom prst="rect">
            <a:avLst/>
          </a:prstGeom>
        </p:spPr>
      </p:pic>
    </p:spTree>
    <p:extLst>
      <p:ext uri="{BB962C8B-B14F-4D97-AF65-F5344CB8AC3E}">
        <p14:creationId xmlns:p14="http://schemas.microsoft.com/office/powerpoint/2010/main" val="1020342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of different countries/regions&#10;&#10;Description automatically generated">
            <a:extLst>
              <a:ext uri="{FF2B5EF4-FFF2-40B4-BE49-F238E27FC236}">
                <a16:creationId xmlns:a16="http://schemas.microsoft.com/office/drawing/2014/main" id="{821F3763-F094-721C-D1C6-12E990705D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9491" y="2314951"/>
            <a:ext cx="5017018" cy="4514097"/>
          </a:xfrm>
          <a:prstGeom prst="rect">
            <a:avLst/>
          </a:prstGeom>
        </p:spPr>
      </p:pic>
    </p:spTree>
    <p:extLst>
      <p:ext uri="{BB962C8B-B14F-4D97-AF65-F5344CB8AC3E}">
        <p14:creationId xmlns:p14="http://schemas.microsoft.com/office/powerpoint/2010/main" val="1187920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blue and orange lines&#10;&#10;Description automatically generated">
            <a:extLst>
              <a:ext uri="{FF2B5EF4-FFF2-40B4-BE49-F238E27FC236}">
                <a16:creationId xmlns:a16="http://schemas.microsoft.com/office/drawing/2014/main" id="{43454D2A-BC8A-5B88-EBB8-BDE85E103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9011" y="2322571"/>
            <a:ext cx="5077978" cy="4498857"/>
          </a:xfrm>
          <a:prstGeom prst="rect">
            <a:avLst/>
          </a:prstGeom>
        </p:spPr>
      </p:pic>
    </p:spTree>
    <p:extLst>
      <p:ext uri="{BB962C8B-B14F-4D97-AF65-F5344CB8AC3E}">
        <p14:creationId xmlns:p14="http://schemas.microsoft.com/office/powerpoint/2010/main" val="2859316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of different colored lines&#10;&#10;Description automatically generated">
            <a:extLst>
              <a:ext uri="{FF2B5EF4-FFF2-40B4-BE49-F238E27FC236}">
                <a16:creationId xmlns:a16="http://schemas.microsoft.com/office/drawing/2014/main" id="{E9D6B4AA-FF0B-77B9-B5A4-9F94CE0ECF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0535" y="2188459"/>
            <a:ext cx="5074930" cy="4767082"/>
          </a:xfrm>
          <a:prstGeom prst="rect">
            <a:avLst/>
          </a:prstGeom>
        </p:spPr>
      </p:pic>
    </p:spTree>
    <p:extLst>
      <p:ext uri="{BB962C8B-B14F-4D97-AF65-F5344CB8AC3E}">
        <p14:creationId xmlns:p14="http://schemas.microsoft.com/office/powerpoint/2010/main" val="1681552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of the number of the number of the number of the number of the number of the number of the number of the number of the number of the number of the number of the number of&#10;&#10;Description automatically generated">
            <a:extLst>
              <a:ext uri="{FF2B5EF4-FFF2-40B4-BE49-F238E27FC236}">
                <a16:creationId xmlns:a16="http://schemas.microsoft.com/office/drawing/2014/main" id="{EF0941CB-83F1-2C98-BE3D-84EDE88957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3875" y="1891278"/>
            <a:ext cx="4968250" cy="5361443"/>
          </a:xfrm>
          <a:prstGeom prst="rect">
            <a:avLst/>
          </a:prstGeom>
        </p:spPr>
      </p:pic>
    </p:spTree>
    <p:extLst>
      <p:ext uri="{BB962C8B-B14F-4D97-AF65-F5344CB8AC3E}">
        <p14:creationId xmlns:p14="http://schemas.microsoft.com/office/powerpoint/2010/main" val="739239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red and blue lines&#10;&#10;Description automatically generated">
            <a:extLst>
              <a:ext uri="{FF2B5EF4-FFF2-40B4-BE49-F238E27FC236}">
                <a16:creationId xmlns:a16="http://schemas.microsoft.com/office/drawing/2014/main" id="{83EB68E2-40CD-9260-0066-3CBA51200B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1683" y="2197603"/>
            <a:ext cx="4992634" cy="4748794"/>
          </a:xfrm>
          <a:prstGeom prst="rect">
            <a:avLst/>
          </a:prstGeom>
        </p:spPr>
      </p:pic>
    </p:spTree>
    <p:extLst>
      <p:ext uri="{BB962C8B-B14F-4D97-AF65-F5344CB8AC3E}">
        <p14:creationId xmlns:p14="http://schemas.microsoft.com/office/powerpoint/2010/main" val="50491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of different colored lines&#10;&#10;Description automatically generated">
            <a:extLst>
              <a:ext uri="{FF2B5EF4-FFF2-40B4-BE49-F238E27FC236}">
                <a16:creationId xmlns:a16="http://schemas.microsoft.com/office/drawing/2014/main" id="{6B6F0592-AAD5-D0A2-1996-A378220D5B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9011" y="2433823"/>
            <a:ext cx="5077978" cy="4276353"/>
          </a:xfrm>
          <a:prstGeom prst="rect">
            <a:avLst/>
          </a:prstGeom>
        </p:spPr>
      </p:pic>
    </p:spTree>
    <p:extLst>
      <p:ext uri="{BB962C8B-B14F-4D97-AF65-F5344CB8AC3E}">
        <p14:creationId xmlns:p14="http://schemas.microsoft.com/office/powerpoint/2010/main" val="1133442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blue and orange lines&#10;&#10;Description automatically generated">
            <a:extLst>
              <a:ext uri="{FF2B5EF4-FFF2-40B4-BE49-F238E27FC236}">
                <a16:creationId xmlns:a16="http://schemas.microsoft.com/office/drawing/2014/main" id="{CC5B5335-222F-C9C5-5C4D-2B066E62EC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5754" y="2225035"/>
            <a:ext cx="5364491" cy="4693930"/>
          </a:xfrm>
          <a:prstGeom prst="rect">
            <a:avLst/>
          </a:prstGeom>
        </p:spPr>
      </p:pic>
    </p:spTree>
    <p:extLst>
      <p:ext uri="{BB962C8B-B14F-4D97-AF65-F5344CB8AC3E}">
        <p14:creationId xmlns:p14="http://schemas.microsoft.com/office/powerpoint/2010/main" val="1500642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orange and blue lines&#10;&#10;Description automatically generated">
            <a:extLst>
              <a:ext uri="{FF2B5EF4-FFF2-40B4-BE49-F238E27FC236}">
                <a16:creationId xmlns:a16="http://schemas.microsoft.com/office/drawing/2014/main" id="{FB83F651-1CBB-ED16-99EA-E2DF20AD60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5963" y="2485640"/>
            <a:ext cx="5084074" cy="4172720"/>
          </a:xfrm>
          <a:prstGeom prst="rect">
            <a:avLst/>
          </a:prstGeom>
        </p:spPr>
      </p:pic>
    </p:spTree>
    <p:extLst>
      <p:ext uri="{BB962C8B-B14F-4D97-AF65-F5344CB8AC3E}">
        <p14:creationId xmlns:p14="http://schemas.microsoft.com/office/powerpoint/2010/main" val="3569280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on a white background&#10;&#10;Description automatically generated">
            <a:extLst>
              <a:ext uri="{FF2B5EF4-FFF2-40B4-BE49-F238E27FC236}">
                <a16:creationId xmlns:a16="http://schemas.microsoft.com/office/drawing/2014/main" id="{F833BB93-D78A-092B-AB10-C39953395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7090" y="1481321"/>
            <a:ext cx="5321819" cy="6181357"/>
          </a:xfrm>
          <a:prstGeom prst="rect">
            <a:avLst/>
          </a:prstGeom>
        </p:spPr>
      </p:pic>
    </p:spTree>
    <p:extLst>
      <p:ext uri="{BB962C8B-B14F-4D97-AF65-F5344CB8AC3E}">
        <p14:creationId xmlns:p14="http://schemas.microsoft.com/office/powerpoint/2010/main" val="2416345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of different colored lines&#10;&#10;Description automatically generated">
            <a:extLst>
              <a:ext uri="{FF2B5EF4-FFF2-40B4-BE49-F238E27FC236}">
                <a16:creationId xmlns:a16="http://schemas.microsoft.com/office/drawing/2014/main" id="{73196921-CAEB-0D2F-DAD6-7AF8ADD4D8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2915" y="2033011"/>
            <a:ext cx="5090170" cy="5077978"/>
          </a:xfrm>
          <a:prstGeom prst="rect">
            <a:avLst/>
          </a:prstGeom>
        </p:spPr>
      </p:pic>
    </p:spTree>
    <p:extLst>
      <p:ext uri="{BB962C8B-B14F-4D97-AF65-F5344CB8AC3E}">
        <p14:creationId xmlns:p14="http://schemas.microsoft.com/office/powerpoint/2010/main" val="3198239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of a number of people&#10;&#10;Description automatically generated with medium confidence">
            <a:extLst>
              <a:ext uri="{FF2B5EF4-FFF2-40B4-BE49-F238E27FC236}">
                <a16:creationId xmlns:a16="http://schemas.microsoft.com/office/drawing/2014/main" id="{50B131C0-96E7-3D3B-8CF6-721F33432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0159" y="1923282"/>
            <a:ext cx="4995682" cy="5297435"/>
          </a:xfrm>
          <a:prstGeom prst="rect">
            <a:avLst/>
          </a:prstGeom>
        </p:spPr>
      </p:pic>
    </p:spTree>
    <p:extLst>
      <p:ext uri="{BB962C8B-B14F-4D97-AF65-F5344CB8AC3E}">
        <p14:creationId xmlns:p14="http://schemas.microsoft.com/office/powerpoint/2010/main" val="1008254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of different colored bars&#10;&#10;Description automatically generated">
            <a:extLst>
              <a:ext uri="{FF2B5EF4-FFF2-40B4-BE49-F238E27FC236}">
                <a16:creationId xmlns:a16="http://schemas.microsoft.com/office/drawing/2014/main" id="{E420DACA-FA16-DB36-B3A3-B326052E65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015" y="2311903"/>
            <a:ext cx="5013970" cy="4520193"/>
          </a:xfrm>
          <a:prstGeom prst="rect">
            <a:avLst/>
          </a:prstGeom>
        </p:spPr>
      </p:pic>
    </p:spTree>
    <p:extLst>
      <p:ext uri="{BB962C8B-B14F-4D97-AF65-F5344CB8AC3E}">
        <p14:creationId xmlns:p14="http://schemas.microsoft.com/office/powerpoint/2010/main" val="1390731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numbers and a bar&#10;&#10;Description automatically generated">
            <a:extLst>
              <a:ext uri="{FF2B5EF4-FFF2-40B4-BE49-F238E27FC236}">
                <a16:creationId xmlns:a16="http://schemas.microsoft.com/office/drawing/2014/main" id="{6F117414-6735-827B-60BD-67133B23B4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6443" y="2089399"/>
            <a:ext cx="5023114" cy="4965202"/>
          </a:xfrm>
          <a:prstGeom prst="rect">
            <a:avLst/>
          </a:prstGeom>
        </p:spPr>
      </p:pic>
    </p:spTree>
    <p:extLst>
      <p:ext uri="{BB962C8B-B14F-4D97-AF65-F5344CB8AC3E}">
        <p14:creationId xmlns:p14="http://schemas.microsoft.com/office/powerpoint/2010/main" val="2300244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lines and numbers&#10;&#10;Description automatically generated">
            <a:extLst>
              <a:ext uri="{FF2B5EF4-FFF2-40B4-BE49-F238E27FC236}">
                <a16:creationId xmlns:a16="http://schemas.microsoft.com/office/drawing/2014/main" id="{5201A1A0-672D-ACD6-4F1C-87122945DB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8343" y="1793742"/>
            <a:ext cx="5099314" cy="5556515"/>
          </a:xfrm>
          <a:prstGeom prst="rect">
            <a:avLst/>
          </a:prstGeom>
        </p:spPr>
      </p:pic>
    </p:spTree>
    <p:extLst>
      <p:ext uri="{BB962C8B-B14F-4D97-AF65-F5344CB8AC3E}">
        <p14:creationId xmlns:p14="http://schemas.microsoft.com/office/powerpoint/2010/main" val="3163612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numbers and lines&#10;&#10;Description automatically generated">
            <a:extLst>
              <a:ext uri="{FF2B5EF4-FFF2-40B4-BE49-F238E27FC236}">
                <a16:creationId xmlns:a16="http://schemas.microsoft.com/office/drawing/2014/main" id="{C27991E2-73FC-A56C-ED54-B23F2385DA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4919" y="2281423"/>
            <a:ext cx="5026162" cy="4581153"/>
          </a:xfrm>
          <a:prstGeom prst="rect">
            <a:avLst/>
          </a:prstGeom>
        </p:spPr>
      </p:pic>
    </p:spTree>
    <p:extLst>
      <p:ext uri="{BB962C8B-B14F-4D97-AF65-F5344CB8AC3E}">
        <p14:creationId xmlns:p14="http://schemas.microsoft.com/office/powerpoint/2010/main" val="2454753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blue lines and red lines&#10;&#10;Description automatically generated">
            <a:extLst>
              <a:ext uri="{FF2B5EF4-FFF2-40B4-BE49-F238E27FC236}">
                <a16:creationId xmlns:a16="http://schemas.microsoft.com/office/drawing/2014/main" id="{8309E535-1B82-D418-70B5-CE63FD26BA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2163" y="1688586"/>
            <a:ext cx="4931674" cy="5766828"/>
          </a:xfrm>
          <a:prstGeom prst="rect">
            <a:avLst/>
          </a:prstGeom>
        </p:spPr>
      </p:pic>
    </p:spTree>
    <p:extLst>
      <p:ext uri="{BB962C8B-B14F-4D97-AF65-F5344CB8AC3E}">
        <p14:creationId xmlns:p14="http://schemas.microsoft.com/office/powerpoint/2010/main" val="3674571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of different colored lines&#10;&#10;Description automatically generated">
            <a:extLst>
              <a:ext uri="{FF2B5EF4-FFF2-40B4-BE49-F238E27FC236}">
                <a16:creationId xmlns:a16="http://schemas.microsoft.com/office/drawing/2014/main" id="{570F058D-0DAE-B396-014C-019FE123A4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6443" y="2071111"/>
            <a:ext cx="5023114" cy="5001778"/>
          </a:xfrm>
          <a:prstGeom prst="rect">
            <a:avLst/>
          </a:prstGeom>
        </p:spPr>
      </p:pic>
    </p:spTree>
    <p:extLst>
      <p:ext uri="{BB962C8B-B14F-4D97-AF65-F5344CB8AC3E}">
        <p14:creationId xmlns:p14="http://schemas.microsoft.com/office/powerpoint/2010/main" val="723959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of numbers and a number of people&#10;&#10;Description automatically generated with medium confidence">
            <a:extLst>
              <a:ext uri="{FF2B5EF4-FFF2-40B4-BE49-F238E27FC236}">
                <a16:creationId xmlns:a16="http://schemas.microsoft.com/office/drawing/2014/main" id="{899473CB-82E2-8D03-C954-378E9D51AC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6443" y="1760214"/>
            <a:ext cx="5023114" cy="5623571"/>
          </a:xfrm>
          <a:prstGeom prst="rect">
            <a:avLst/>
          </a:prstGeom>
        </p:spPr>
      </p:pic>
    </p:spTree>
    <p:extLst>
      <p:ext uri="{BB962C8B-B14F-4D97-AF65-F5344CB8AC3E}">
        <p14:creationId xmlns:p14="http://schemas.microsoft.com/office/powerpoint/2010/main" val="3206599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of numbers and text&#10;&#10;Description automatically generated with medium confidence">
            <a:extLst>
              <a:ext uri="{FF2B5EF4-FFF2-40B4-BE49-F238E27FC236}">
                <a16:creationId xmlns:a16="http://schemas.microsoft.com/office/drawing/2014/main" id="{FB1AE861-BD07-B324-4702-5F2758397E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6067" y="1461509"/>
            <a:ext cx="4943866" cy="6220981"/>
          </a:xfrm>
          <a:prstGeom prst="rect">
            <a:avLst/>
          </a:prstGeom>
        </p:spPr>
      </p:pic>
    </p:spTree>
    <p:extLst>
      <p:ext uri="{BB962C8B-B14F-4D97-AF65-F5344CB8AC3E}">
        <p14:creationId xmlns:p14="http://schemas.microsoft.com/office/powerpoint/2010/main" val="1688248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of different colored bars&#10;&#10;Description automatically generated">
            <a:extLst>
              <a:ext uri="{FF2B5EF4-FFF2-40B4-BE49-F238E27FC236}">
                <a16:creationId xmlns:a16="http://schemas.microsoft.com/office/drawing/2014/main" id="{0CE05518-E54A-25F1-D90A-AB78AC63B5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4919" y="2001007"/>
            <a:ext cx="5026162" cy="5141986"/>
          </a:xfrm>
          <a:prstGeom prst="rect">
            <a:avLst/>
          </a:prstGeom>
        </p:spPr>
      </p:pic>
    </p:spTree>
    <p:extLst>
      <p:ext uri="{BB962C8B-B14F-4D97-AF65-F5344CB8AC3E}">
        <p14:creationId xmlns:p14="http://schemas.microsoft.com/office/powerpoint/2010/main" val="830245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lines and numbers&#10;&#10;Description automatically generated">
            <a:extLst>
              <a:ext uri="{FF2B5EF4-FFF2-40B4-BE49-F238E27FC236}">
                <a16:creationId xmlns:a16="http://schemas.microsoft.com/office/drawing/2014/main" id="{F163A141-A70C-BA2A-45BF-9178F3369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8823" y="2113783"/>
            <a:ext cx="5038354" cy="4916434"/>
          </a:xfrm>
          <a:prstGeom prst="rect">
            <a:avLst/>
          </a:prstGeom>
        </p:spPr>
      </p:pic>
    </p:spTree>
    <p:extLst>
      <p:ext uri="{BB962C8B-B14F-4D97-AF65-F5344CB8AC3E}">
        <p14:creationId xmlns:p14="http://schemas.microsoft.com/office/powerpoint/2010/main" val="1493252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of different colored lines&#10;&#10;Description automatically generated">
            <a:extLst>
              <a:ext uri="{FF2B5EF4-FFF2-40B4-BE49-F238E27FC236}">
                <a16:creationId xmlns:a16="http://schemas.microsoft.com/office/drawing/2014/main" id="{26AC89E1-7824-EC87-B5AB-1BBFB94C89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7675" y="2063491"/>
            <a:ext cx="5120650" cy="5017018"/>
          </a:xfrm>
          <a:prstGeom prst="rect">
            <a:avLst/>
          </a:prstGeom>
        </p:spPr>
      </p:pic>
    </p:spTree>
    <p:extLst>
      <p:ext uri="{BB962C8B-B14F-4D97-AF65-F5344CB8AC3E}">
        <p14:creationId xmlns:p14="http://schemas.microsoft.com/office/powerpoint/2010/main" val="2474692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of different colored squares&#10;&#10;Description automatically generated">
            <a:extLst>
              <a:ext uri="{FF2B5EF4-FFF2-40B4-BE49-F238E27FC236}">
                <a16:creationId xmlns:a16="http://schemas.microsoft.com/office/drawing/2014/main" id="{AE941674-6A93-C136-58A5-1543D54DF0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015" y="2253991"/>
            <a:ext cx="5013970" cy="4636017"/>
          </a:xfrm>
          <a:prstGeom prst="rect">
            <a:avLst/>
          </a:prstGeom>
        </p:spPr>
      </p:pic>
    </p:spTree>
    <p:extLst>
      <p:ext uri="{BB962C8B-B14F-4D97-AF65-F5344CB8AC3E}">
        <p14:creationId xmlns:p14="http://schemas.microsoft.com/office/powerpoint/2010/main" val="3431313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of a number of people&#10;&#10;Description automatically generated with medium confidence">
            <a:extLst>
              <a:ext uri="{FF2B5EF4-FFF2-40B4-BE49-F238E27FC236}">
                <a16:creationId xmlns:a16="http://schemas.microsoft.com/office/drawing/2014/main" id="{2B2DC6A9-D703-72AD-8C31-7C4C3CD459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9011" y="2220463"/>
            <a:ext cx="5077978" cy="4703074"/>
          </a:xfrm>
          <a:prstGeom prst="rect">
            <a:avLst/>
          </a:prstGeom>
        </p:spPr>
      </p:pic>
    </p:spTree>
    <p:extLst>
      <p:ext uri="{BB962C8B-B14F-4D97-AF65-F5344CB8AC3E}">
        <p14:creationId xmlns:p14="http://schemas.microsoft.com/office/powerpoint/2010/main" val="1481023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different colored lines&#10;&#10;Description automatically generated">
            <a:extLst>
              <a:ext uri="{FF2B5EF4-FFF2-40B4-BE49-F238E27FC236}">
                <a16:creationId xmlns:a16="http://schemas.microsoft.com/office/drawing/2014/main" id="{ECB4FFB2-2213-5E80-10F5-CE42B38BE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6443" y="1921758"/>
            <a:ext cx="5023114" cy="5300483"/>
          </a:xfrm>
          <a:prstGeom prst="rect">
            <a:avLst/>
          </a:prstGeom>
        </p:spPr>
      </p:pic>
    </p:spTree>
    <p:extLst>
      <p:ext uri="{BB962C8B-B14F-4D97-AF65-F5344CB8AC3E}">
        <p14:creationId xmlns:p14="http://schemas.microsoft.com/office/powerpoint/2010/main" val="1080411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numbers and bars&#10;&#10;Description automatically generated">
            <a:extLst>
              <a:ext uri="{FF2B5EF4-FFF2-40B4-BE49-F238E27FC236}">
                <a16:creationId xmlns:a16="http://schemas.microsoft.com/office/drawing/2014/main" id="{81B8F4B9-104D-B71D-8966-FBF76B2E59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4919" y="1827270"/>
            <a:ext cx="5026162" cy="5489459"/>
          </a:xfrm>
          <a:prstGeom prst="rect">
            <a:avLst/>
          </a:prstGeom>
        </p:spPr>
      </p:pic>
    </p:spTree>
    <p:extLst>
      <p:ext uri="{BB962C8B-B14F-4D97-AF65-F5344CB8AC3E}">
        <p14:creationId xmlns:p14="http://schemas.microsoft.com/office/powerpoint/2010/main" val="4159618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of different colored lines&#10;&#10;Description automatically generated">
            <a:extLst>
              <a:ext uri="{FF2B5EF4-FFF2-40B4-BE49-F238E27FC236}">
                <a16:creationId xmlns:a16="http://schemas.microsoft.com/office/drawing/2014/main" id="{A02072A1-6477-BEC5-B3D4-5AEC6BE9CC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2915" y="2093971"/>
            <a:ext cx="5090170" cy="4956058"/>
          </a:xfrm>
          <a:prstGeom prst="rect">
            <a:avLst/>
          </a:prstGeom>
        </p:spPr>
      </p:pic>
    </p:spTree>
    <p:extLst>
      <p:ext uri="{BB962C8B-B14F-4D97-AF65-F5344CB8AC3E}">
        <p14:creationId xmlns:p14="http://schemas.microsoft.com/office/powerpoint/2010/main" val="4167162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red and blue lines&#10;&#10;Description automatically generated">
            <a:extLst>
              <a:ext uri="{FF2B5EF4-FFF2-40B4-BE49-F238E27FC236}">
                <a16:creationId xmlns:a16="http://schemas.microsoft.com/office/drawing/2014/main" id="{EE087718-D747-0C83-8CA7-88A09BF380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8343" y="2113783"/>
            <a:ext cx="5099314" cy="4916434"/>
          </a:xfrm>
          <a:prstGeom prst="rect">
            <a:avLst/>
          </a:prstGeom>
        </p:spPr>
      </p:pic>
    </p:spTree>
    <p:extLst>
      <p:ext uri="{BB962C8B-B14F-4D97-AF65-F5344CB8AC3E}">
        <p14:creationId xmlns:p14="http://schemas.microsoft.com/office/powerpoint/2010/main" val="26058151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numbers and lines&#10;&#10;Description automatically generated">
            <a:extLst>
              <a:ext uri="{FF2B5EF4-FFF2-40B4-BE49-F238E27FC236}">
                <a16:creationId xmlns:a16="http://schemas.microsoft.com/office/drawing/2014/main" id="{FE998B6A-39C6-070D-3EC3-84CE171DFE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0535" y="1962906"/>
            <a:ext cx="5074930" cy="5218187"/>
          </a:xfrm>
          <a:prstGeom prst="rect">
            <a:avLst/>
          </a:prstGeom>
        </p:spPr>
      </p:pic>
    </p:spTree>
    <p:extLst>
      <p:ext uri="{BB962C8B-B14F-4D97-AF65-F5344CB8AC3E}">
        <p14:creationId xmlns:p14="http://schemas.microsoft.com/office/powerpoint/2010/main" val="2800642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colorful lines and numbers&#10;&#10;Description automatically generated">
            <a:extLst>
              <a:ext uri="{FF2B5EF4-FFF2-40B4-BE49-F238E27FC236}">
                <a16:creationId xmlns:a16="http://schemas.microsoft.com/office/drawing/2014/main" id="{07340CF4-9856-D4D0-D831-2EB82810C3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9491" y="1620006"/>
            <a:ext cx="5017018" cy="5903988"/>
          </a:xfrm>
          <a:prstGeom prst="rect">
            <a:avLst/>
          </a:prstGeom>
        </p:spPr>
      </p:pic>
    </p:spTree>
    <p:extLst>
      <p:ext uri="{BB962C8B-B14F-4D97-AF65-F5344CB8AC3E}">
        <p14:creationId xmlns:p14="http://schemas.microsoft.com/office/powerpoint/2010/main" val="3542628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blue and orange lines&#10;&#10;Description automatically generated">
            <a:extLst>
              <a:ext uri="{FF2B5EF4-FFF2-40B4-BE49-F238E27FC236}">
                <a16:creationId xmlns:a16="http://schemas.microsoft.com/office/drawing/2014/main" id="{A4FD4810-A6CC-9BE3-9763-E4ABA42D35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4251" y="2324095"/>
            <a:ext cx="5047498" cy="4495809"/>
          </a:xfrm>
          <a:prstGeom prst="rect">
            <a:avLst/>
          </a:prstGeom>
        </p:spPr>
      </p:pic>
    </p:spTree>
    <p:extLst>
      <p:ext uri="{BB962C8B-B14F-4D97-AF65-F5344CB8AC3E}">
        <p14:creationId xmlns:p14="http://schemas.microsoft.com/office/powerpoint/2010/main" val="242666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blue and red lines&#10;&#10;Description automatically generated">
            <a:extLst>
              <a:ext uri="{FF2B5EF4-FFF2-40B4-BE49-F238E27FC236}">
                <a16:creationId xmlns:a16="http://schemas.microsoft.com/office/drawing/2014/main" id="{B8E722DD-4A18-A19E-9E18-DF8ABE666B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6151" y="1900422"/>
            <a:ext cx="5123698" cy="5343155"/>
          </a:xfrm>
          <a:prstGeom prst="rect">
            <a:avLst/>
          </a:prstGeom>
        </p:spPr>
      </p:pic>
    </p:spTree>
    <p:extLst>
      <p:ext uri="{BB962C8B-B14F-4D97-AF65-F5344CB8AC3E}">
        <p14:creationId xmlns:p14="http://schemas.microsoft.com/office/powerpoint/2010/main" val="11029131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different colored lines&#10;&#10;Description automatically generated">
            <a:extLst>
              <a:ext uri="{FF2B5EF4-FFF2-40B4-BE49-F238E27FC236}">
                <a16:creationId xmlns:a16="http://schemas.microsoft.com/office/drawing/2014/main" id="{D2AC3891-D437-4E18-15A8-DFE50BACDD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9491" y="1600194"/>
            <a:ext cx="5017018" cy="5943612"/>
          </a:xfrm>
          <a:prstGeom prst="rect">
            <a:avLst/>
          </a:prstGeom>
        </p:spPr>
      </p:pic>
    </p:spTree>
    <p:extLst>
      <p:ext uri="{BB962C8B-B14F-4D97-AF65-F5344CB8AC3E}">
        <p14:creationId xmlns:p14="http://schemas.microsoft.com/office/powerpoint/2010/main" val="2452550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of a stock market&#10;&#10;Description automatically generated with medium confidence">
            <a:extLst>
              <a:ext uri="{FF2B5EF4-FFF2-40B4-BE49-F238E27FC236}">
                <a16:creationId xmlns:a16="http://schemas.microsoft.com/office/drawing/2014/main" id="{3A4F0D47-C5F2-735A-6A23-0FD142139A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3666" y="2055871"/>
            <a:ext cx="5248667" cy="5032258"/>
          </a:xfrm>
          <a:prstGeom prst="rect">
            <a:avLst/>
          </a:prstGeom>
        </p:spPr>
      </p:pic>
    </p:spTree>
    <p:extLst>
      <p:ext uri="{BB962C8B-B14F-4D97-AF65-F5344CB8AC3E}">
        <p14:creationId xmlns:p14="http://schemas.microsoft.com/office/powerpoint/2010/main" val="18784081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red and blue lines&#10;&#10;Description automatically generated">
            <a:extLst>
              <a:ext uri="{FF2B5EF4-FFF2-40B4-BE49-F238E27FC236}">
                <a16:creationId xmlns:a16="http://schemas.microsoft.com/office/drawing/2014/main" id="{C70E4A9A-7A5A-C16D-26E1-9D579B9088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2247" y="1961382"/>
            <a:ext cx="5111506" cy="5221235"/>
          </a:xfrm>
          <a:prstGeom prst="rect">
            <a:avLst/>
          </a:prstGeom>
        </p:spPr>
      </p:pic>
    </p:spTree>
    <p:extLst>
      <p:ext uri="{BB962C8B-B14F-4D97-AF65-F5344CB8AC3E}">
        <p14:creationId xmlns:p14="http://schemas.microsoft.com/office/powerpoint/2010/main" val="41363385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different colored lines&#10;&#10;Description automatically generated">
            <a:extLst>
              <a:ext uri="{FF2B5EF4-FFF2-40B4-BE49-F238E27FC236}">
                <a16:creationId xmlns:a16="http://schemas.microsoft.com/office/drawing/2014/main" id="{BF426FC6-E887-2884-67D2-D5254121CE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2247" y="1598670"/>
            <a:ext cx="5111506" cy="5946660"/>
          </a:xfrm>
          <a:prstGeom prst="rect">
            <a:avLst/>
          </a:prstGeom>
        </p:spPr>
      </p:pic>
    </p:spTree>
    <p:extLst>
      <p:ext uri="{BB962C8B-B14F-4D97-AF65-F5344CB8AC3E}">
        <p14:creationId xmlns:p14="http://schemas.microsoft.com/office/powerpoint/2010/main" val="1940024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lines and numbers&#10;&#10;Description automatically generated">
            <a:extLst>
              <a:ext uri="{FF2B5EF4-FFF2-40B4-BE49-F238E27FC236}">
                <a16:creationId xmlns:a16="http://schemas.microsoft.com/office/drawing/2014/main" id="{5815551D-5EEA-2104-E2B0-2345B1E7AB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7007" y="2042155"/>
            <a:ext cx="5141986" cy="5059690"/>
          </a:xfrm>
          <a:prstGeom prst="rect">
            <a:avLst/>
          </a:prstGeom>
        </p:spPr>
      </p:pic>
    </p:spTree>
    <p:extLst>
      <p:ext uri="{BB962C8B-B14F-4D97-AF65-F5344CB8AC3E}">
        <p14:creationId xmlns:p14="http://schemas.microsoft.com/office/powerpoint/2010/main" val="29580741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different colored lines&#10;&#10;Description automatically generated">
            <a:extLst>
              <a:ext uri="{FF2B5EF4-FFF2-40B4-BE49-F238E27FC236}">
                <a16:creationId xmlns:a16="http://schemas.microsoft.com/office/drawing/2014/main" id="{363A0D58-217E-E9BF-EBC1-082487B2A8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0159" y="1722114"/>
            <a:ext cx="4995682" cy="5699772"/>
          </a:xfrm>
          <a:prstGeom prst="rect">
            <a:avLst/>
          </a:prstGeom>
        </p:spPr>
      </p:pic>
    </p:spTree>
    <p:extLst>
      <p:ext uri="{BB962C8B-B14F-4D97-AF65-F5344CB8AC3E}">
        <p14:creationId xmlns:p14="http://schemas.microsoft.com/office/powerpoint/2010/main" val="28019268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blue and orange lines&#10;&#10;Description automatically generated">
            <a:extLst>
              <a:ext uri="{FF2B5EF4-FFF2-40B4-BE49-F238E27FC236}">
                <a16:creationId xmlns:a16="http://schemas.microsoft.com/office/drawing/2014/main" id="{78BBC683-3CF4-441B-6543-FF2398E702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4230" y="2180839"/>
            <a:ext cx="5367539" cy="4782322"/>
          </a:xfrm>
          <a:prstGeom prst="rect">
            <a:avLst/>
          </a:prstGeom>
        </p:spPr>
      </p:pic>
    </p:spTree>
    <p:extLst>
      <p:ext uri="{BB962C8B-B14F-4D97-AF65-F5344CB8AC3E}">
        <p14:creationId xmlns:p14="http://schemas.microsoft.com/office/powerpoint/2010/main" val="10275903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Fjármálakerfið</a:t>
            </a:r>
          </a:p>
        </p:txBody>
      </p:sp>
      <p:pic>
        <p:nvPicPr>
          <p:cNvPr id="4" name="Picture 3" descr="A graph with numbers and text&#10;&#10;Description automatically generated">
            <a:extLst>
              <a:ext uri="{FF2B5EF4-FFF2-40B4-BE49-F238E27FC236}">
                <a16:creationId xmlns:a16="http://schemas.microsoft.com/office/drawing/2014/main" id="{89564C69-2BE3-6CAC-2946-8BC652ED2E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2539" y="1670298"/>
            <a:ext cx="5010922" cy="5803404"/>
          </a:xfrm>
          <a:prstGeom prst="rect">
            <a:avLst/>
          </a:prstGeom>
        </p:spPr>
      </p:pic>
    </p:spTree>
    <p:extLst>
      <p:ext uri="{BB962C8B-B14F-4D97-AF65-F5344CB8AC3E}">
        <p14:creationId xmlns:p14="http://schemas.microsoft.com/office/powerpoint/2010/main" val="19155098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Fjármálakerfið</a:t>
            </a:r>
          </a:p>
        </p:txBody>
      </p:sp>
      <p:pic>
        <p:nvPicPr>
          <p:cNvPr id="4" name="Picture 3" descr="A graph of different colored lines&#10;&#10;Description automatically generated with medium confidence">
            <a:extLst>
              <a:ext uri="{FF2B5EF4-FFF2-40B4-BE49-F238E27FC236}">
                <a16:creationId xmlns:a16="http://schemas.microsoft.com/office/drawing/2014/main" id="{B6A38F76-2ECC-C47F-95F6-5BBD2F3503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8343" y="1891278"/>
            <a:ext cx="5099314" cy="5361443"/>
          </a:xfrm>
          <a:prstGeom prst="rect">
            <a:avLst/>
          </a:prstGeom>
        </p:spPr>
      </p:pic>
    </p:spTree>
    <p:extLst>
      <p:ext uri="{BB962C8B-B14F-4D97-AF65-F5344CB8AC3E}">
        <p14:creationId xmlns:p14="http://schemas.microsoft.com/office/powerpoint/2010/main" val="16835367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Fjármálakerfið</a:t>
            </a:r>
          </a:p>
        </p:txBody>
      </p:sp>
      <p:pic>
        <p:nvPicPr>
          <p:cNvPr id="4" name="Picture 3" descr="A graph with numbers and a number of text&#10;&#10;Description automatically generated with medium confidence">
            <a:extLst>
              <a:ext uri="{FF2B5EF4-FFF2-40B4-BE49-F238E27FC236}">
                <a16:creationId xmlns:a16="http://schemas.microsoft.com/office/drawing/2014/main" id="{54DE57EB-74D6-6376-1411-E54F101CBD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0242" y="1799838"/>
            <a:ext cx="5175515" cy="5544323"/>
          </a:xfrm>
          <a:prstGeom prst="rect">
            <a:avLst/>
          </a:prstGeom>
        </p:spPr>
      </p:pic>
    </p:spTree>
    <p:extLst>
      <p:ext uri="{BB962C8B-B14F-4D97-AF65-F5344CB8AC3E}">
        <p14:creationId xmlns:p14="http://schemas.microsoft.com/office/powerpoint/2010/main" val="33024647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Fjármálakerfið</a:t>
            </a:r>
          </a:p>
        </p:txBody>
      </p:sp>
      <p:pic>
        <p:nvPicPr>
          <p:cNvPr id="4" name="Picture 3" descr="A graph with numbers and a bar chart&#10;&#10;Description automatically generated with medium confidence">
            <a:extLst>
              <a:ext uri="{FF2B5EF4-FFF2-40B4-BE49-F238E27FC236}">
                <a16:creationId xmlns:a16="http://schemas.microsoft.com/office/drawing/2014/main" id="{31482BE0-DCB7-51DE-2D18-C16A98B81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0618" y="1549902"/>
            <a:ext cx="5254763" cy="6044196"/>
          </a:xfrm>
          <a:prstGeom prst="rect">
            <a:avLst/>
          </a:prstGeom>
        </p:spPr>
      </p:pic>
    </p:spTree>
    <p:extLst>
      <p:ext uri="{BB962C8B-B14F-4D97-AF65-F5344CB8AC3E}">
        <p14:creationId xmlns:p14="http://schemas.microsoft.com/office/powerpoint/2010/main" val="32876410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Fjármálakerfið</a:t>
            </a:r>
          </a:p>
        </p:txBody>
      </p:sp>
      <p:pic>
        <p:nvPicPr>
          <p:cNvPr id="4" name="Picture 3" descr="A graph of different colored bars&#10;&#10;Description automatically generated">
            <a:extLst>
              <a:ext uri="{FF2B5EF4-FFF2-40B4-BE49-F238E27FC236}">
                <a16:creationId xmlns:a16="http://schemas.microsoft.com/office/drawing/2014/main" id="{DCED7727-5183-5271-85A9-3EECD76128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9574" y="1882134"/>
            <a:ext cx="5196851" cy="5379731"/>
          </a:xfrm>
          <a:prstGeom prst="rect">
            <a:avLst/>
          </a:prstGeom>
        </p:spPr>
      </p:pic>
    </p:spTree>
    <p:extLst>
      <p:ext uri="{BB962C8B-B14F-4D97-AF65-F5344CB8AC3E}">
        <p14:creationId xmlns:p14="http://schemas.microsoft.com/office/powerpoint/2010/main" val="3735526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blue and orange lines&#10;&#10;Description automatically generated">
            <a:extLst>
              <a:ext uri="{FF2B5EF4-FFF2-40B4-BE49-F238E27FC236}">
                <a16:creationId xmlns:a16="http://schemas.microsoft.com/office/drawing/2014/main" id="{AD854803-AC06-062C-190B-35DB6AF1C5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6338" y="2180839"/>
            <a:ext cx="5163323" cy="4782322"/>
          </a:xfrm>
          <a:prstGeom prst="rect">
            <a:avLst/>
          </a:prstGeom>
        </p:spPr>
      </p:pic>
    </p:spTree>
    <p:extLst>
      <p:ext uri="{BB962C8B-B14F-4D97-AF65-F5344CB8AC3E}">
        <p14:creationId xmlns:p14="http://schemas.microsoft.com/office/powerpoint/2010/main" val="2200340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Fjármálakerfið</a:t>
            </a:r>
          </a:p>
        </p:txBody>
      </p:sp>
      <p:pic>
        <p:nvPicPr>
          <p:cNvPr id="4" name="Picture 3" descr="A graph of different sizes and colors&#10;&#10;Description automatically generated with medium confidence">
            <a:extLst>
              <a:ext uri="{FF2B5EF4-FFF2-40B4-BE49-F238E27FC236}">
                <a16:creationId xmlns:a16="http://schemas.microsoft.com/office/drawing/2014/main" id="{E736ED7B-5869-94E4-0379-7151B97276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9387" y="2247895"/>
            <a:ext cx="5157226" cy="4648209"/>
          </a:xfrm>
          <a:prstGeom prst="rect">
            <a:avLst/>
          </a:prstGeom>
        </p:spPr>
      </p:pic>
    </p:spTree>
    <p:extLst>
      <p:ext uri="{BB962C8B-B14F-4D97-AF65-F5344CB8AC3E}">
        <p14:creationId xmlns:p14="http://schemas.microsoft.com/office/powerpoint/2010/main" val="15837968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Fjármálakerfið</a:t>
            </a:r>
          </a:p>
        </p:txBody>
      </p:sp>
      <p:pic>
        <p:nvPicPr>
          <p:cNvPr id="4" name="Picture 3" descr="A graph with numbers and lines&#10;&#10;Description automatically generated">
            <a:extLst>
              <a:ext uri="{FF2B5EF4-FFF2-40B4-BE49-F238E27FC236}">
                <a16:creationId xmlns:a16="http://schemas.microsoft.com/office/drawing/2014/main" id="{93725C76-4553-7B77-8ED1-6F77023BA0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9491" y="2129023"/>
            <a:ext cx="5017018" cy="4885954"/>
          </a:xfrm>
          <a:prstGeom prst="rect">
            <a:avLst/>
          </a:prstGeom>
        </p:spPr>
      </p:pic>
    </p:spTree>
    <p:extLst>
      <p:ext uri="{BB962C8B-B14F-4D97-AF65-F5344CB8AC3E}">
        <p14:creationId xmlns:p14="http://schemas.microsoft.com/office/powerpoint/2010/main" val="20963038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Fjármálakerfið</a:t>
            </a:r>
          </a:p>
        </p:txBody>
      </p:sp>
      <p:pic>
        <p:nvPicPr>
          <p:cNvPr id="4" name="Picture 3" descr="A graph of a number of people&#10;&#10;Description automatically generated with medium confidence">
            <a:extLst>
              <a:ext uri="{FF2B5EF4-FFF2-40B4-BE49-F238E27FC236}">
                <a16:creationId xmlns:a16="http://schemas.microsoft.com/office/drawing/2014/main" id="{DDF26D27-D64E-F784-0163-029DF68E60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4919" y="2196079"/>
            <a:ext cx="5026162" cy="4751842"/>
          </a:xfrm>
          <a:prstGeom prst="rect">
            <a:avLst/>
          </a:prstGeom>
        </p:spPr>
      </p:pic>
    </p:spTree>
    <p:extLst>
      <p:ext uri="{BB962C8B-B14F-4D97-AF65-F5344CB8AC3E}">
        <p14:creationId xmlns:p14="http://schemas.microsoft.com/office/powerpoint/2010/main" val="403446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Fjármálakerfið</a:t>
            </a:r>
          </a:p>
        </p:txBody>
      </p:sp>
      <p:pic>
        <p:nvPicPr>
          <p:cNvPr id="4" name="Picture 3" descr="A graph of numbers and bars&#10;&#10;Description automatically generated with medium confidence">
            <a:extLst>
              <a:ext uri="{FF2B5EF4-FFF2-40B4-BE49-F238E27FC236}">
                <a16:creationId xmlns:a16="http://schemas.microsoft.com/office/drawing/2014/main" id="{479D9FE5-F987-265D-78E9-9167B0BE1A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8906" y="2129023"/>
            <a:ext cx="5218187" cy="4885954"/>
          </a:xfrm>
          <a:prstGeom prst="rect">
            <a:avLst/>
          </a:prstGeom>
        </p:spPr>
      </p:pic>
    </p:spTree>
    <p:extLst>
      <p:ext uri="{BB962C8B-B14F-4D97-AF65-F5344CB8AC3E}">
        <p14:creationId xmlns:p14="http://schemas.microsoft.com/office/powerpoint/2010/main" val="192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Fjármálakerfið</a:t>
            </a:r>
          </a:p>
        </p:txBody>
      </p:sp>
      <p:pic>
        <p:nvPicPr>
          <p:cNvPr id="4" name="Picture 3" descr="A graph of numbers and a number of text&#10;&#10;Description automatically generated with medium confidence">
            <a:extLst>
              <a:ext uri="{FF2B5EF4-FFF2-40B4-BE49-F238E27FC236}">
                <a16:creationId xmlns:a16="http://schemas.microsoft.com/office/drawing/2014/main" id="{A3FE0F16-B02E-5994-CD92-0B1506BE99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3395" y="1597146"/>
            <a:ext cx="5029210" cy="5949708"/>
          </a:xfrm>
          <a:prstGeom prst="rect">
            <a:avLst/>
          </a:prstGeom>
        </p:spPr>
      </p:pic>
    </p:spTree>
    <p:extLst>
      <p:ext uri="{BB962C8B-B14F-4D97-AF65-F5344CB8AC3E}">
        <p14:creationId xmlns:p14="http://schemas.microsoft.com/office/powerpoint/2010/main" val="2305419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Fjármálakerfið</a:t>
            </a:r>
          </a:p>
        </p:txBody>
      </p:sp>
      <p:pic>
        <p:nvPicPr>
          <p:cNvPr id="4" name="Picture 3" descr="A graph with blue and orange lines&#10;&#10;Description automatically generated">
            <a:extLst>
              <a:ext uri="{FF2B5EF4-FFF2-40B4-BE49-F238E27FC236}">
                <a16:creationId xmlns:a16="http://schemas.microsoft.com/office/drawing/2014/main" id="{FB18C75A-13B0-7A7E-71AD-4E11195F1D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9762" y="1996435"/>
            <a:ext cx="5236475" cy="5151130"/>
          </a:xfrm>
          <a:prstGeom prst="rect">
            <a:avLst/>
          </a:prstGeom>
        </p:spPr>
      </p:pic>
    </p:spTree>
    <p:extLst>
      <p:ext uri="{BB962C8B-B14F-4D97-AF65-F5344CB8AC3E}">
        <p14:creationId xmlns:p14="http://schemas.microsoft.com/office/powerpoint/2010/main" val="28385815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Fjármálakerfið</a:t>
            </a:r>
          </a:p>
        </p:txBody>
      </p:sp>
      <p:pic>
        <p:nvPicPr>
          <p:cNvPr id="4" name="Picture 3" descr="A graph with blue and orange lines&#10;&#10;Description automatically generated">
            <a:extLst>
              <a:ext uri="{FF2B5EF4-FFF2-40B4-BE49-F238E27FC236}">
                <a16:creationId xmlns:a16="http://schemas.microsoft.com/office/drawing/2014/main" id="{04DF0741-7DAC-95F1-BAF0-2FE115C85F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6631" y="1950714"/>
            <a:ext cx="5062738" cy="5242571"/>
          </a:xfrm>
          <a:prstGeom prst="rect">
            <a:avLst/>
          </a:prstGeom>
        </p:spPr>
      </p:pic>
    </p:spTree>
    <p:extLst>
      <p:ext uri="{BB962C8B-B14F-4D97-AF65-F5344CB8AC3E}">
        <p14:creationId xmlns:p14="http://schemas.microsoft.com/office/powerpoint/2010/main" val="18181418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Fjármálakerfið</a:t>
            </a:r>
          </a:p>
        </p:txBody>
      </p:sp>
      <p:pic>
        <p:nvPicPr>
          <p:cNvPr id="4" name="Picture 3" descr="A graph with numbers and lines&#10;&#10;Description automatically generated">
            <a:extLst>
              <a:ext uri="{FF2B5EF4-FFF2-40B4-BE49-F238E27FC236}">
                <a16:creationId xmlns:a16="http://schemas.microsoft.com/office/drawing/2014/main" id="{724A2A01-0D12-B230-5D7B-1534AB1FA2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3395" y="2203699"/>
            <a:ext cx="5029210" cy="4736602"/>
          </a:xfrm>
          <a:prstGeom prst="rect">
            <a:avLst/>
          </a:prstGeom>
        </p:spPr>
      </p:pic>
    </p:spTree>
    <p:extLst>
      <p:ext uri="{BB962C8B-B14F-4D97-AF65-F5344CB8AC3E}">
        <p14:creationId xmlns:p14="http://schemas.microsoft.com/office/powerpoint/2010/main" val="4627128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Fjármálakerfið</a:t>
            </a:r>
          </a:p>
        </p:txBody>
      </p:sp>
      <p:pic>
        <p:nvPicPr>
          <p:cNvPr id="4" name="Picture 3" descr="A graph of different colored lines&#10;&#10;Description automatically generated">
            <a:extLst>
              <a:ext uri="{FF2B5EF4-FFF2-40B4-BE49-F238E27FC236}">
                <a16:creationId xmlns:a16="http://schemas.microsoft.com/office/drawing/2014/main" id="{B6BA824F-25F2-076B-2175-C58CFD914F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9011" y="1834890"/>
            <a:ext cx="5077978" cy="5474219"/>
          </a:xfrm>
          <a:prstGeom prst="rect">
            <a:avLst/>
          </a:prstGeom>
        </p:spPr>
      </p:pic>
    </p:spTree>
    <p:extLst>
      <p:ext uri="{BB962C8B-B14F-4D97-AF65-F5344CB8AC3E}">
        <p14:creationId xmlns:p14="http://schemas.microsoft.com/office/powerpoint/2010/main" val="36453042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Fjármálakerfið</a:t>
            </a:r>
          </a:p>
        </p:txBody>
      </p:sp>
      <p:pic>
        <p:nvPicPr>
          <p:cNvPr id="4" name="Picture 3" descr="A graph of different colored columns&#10;&#10;Description automatically generated">
            <a:extLst>
              <a:ext uri="{FF2B5EF4-FFF2-40B4-BE49-F238E27FC236}">
                <a16:creationId xmlns:a16="http://schemas.microsoft.com/office/drawing/2014/main" id="{263754E0-29A8-1983-D320-C5F228265B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7946" y="2321047"/>
            <a:ext cx="5340107" cy="4501905"/>
          </a:xfrm>
          <a:prstGeom prst="rect">
            <a:avLst/>
          </a:prstGeom>
        </p:spPr>
      </p:pic>
    </p:spTree>
    <p:extLst>
      <p:ext uri="{BB962C8B-B14F-4D97-AF65-F5344CB8AC3E}">
        <p14:creationId xmlns:p14="http://schemas.microsoft.com/office/powerpoint/2010/main" val="2246370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of a number of people&#10;&#10;Description automatically generated">
            <a:extLst>
              <a:ext uri="{FF2B5EF4-FFF2-40B4-BE49-F238E27FC236}">
                <a16:creationId xmlns:a16="http://schemas.microsoft.com/office/drawing/2014/main" id="{C2487398-7F1C-5FD5-0524-4E4E7F3AB3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015" y="2433823"/>
            <a:ext cx="5013970" cy="4276353"/>
          </a:xfrm>
          <a:prstGeom prst="rect">
            <a:avLst/>
          </a:prstGeom>
        </p:spPr>
      </p:pic>
    </p:spTree>
    <p:extLst>
      <p:ext uri="{BB962C8B-B14F-4D97-AF65-F5344CB8AC3E}">
        <p14:creationId xmlns:p14="http://schemas.microsoft.com/office/powerpoint/2010/main" val="38747034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Rammagrein</a:t>
            </a:r>
          </a:p>
        </p:txBody>
      </p:sp>
      <p:pic>
        <p:nvPicPr>
          <p:cNvPr id="6" name="Picture 5" descr="A graph with numbers and lines&#10;&#10;Description automatically generated">
            <a:extLst>
              <a:ext uri="{FF2B5EF4-FFF2-40B4-BE49-F238E27FC236}">
                <a16:creationId xmlns:a16="http://schemas.microsoft.com/office/drawing/2014/main" id="{09B3E00A-57B7-5083-56F5-3E7B93AAEA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4146" y="2467351"/>
            <a:ext cx="5187707" cy="4209297"/>
          </a:xfrm>
          <a:prstGeom prst="rect">
            <a:avLst/>
          </a:prstGeom>
        </p:spPr>
      </p:pic>
    </p:spTree>
    <p:extLst>
      <p:ext uri="{BB962C8B-B14F-4D97-AF65-F5344CB8AC3E}">
        <p14:creationId xmlns:p14="http://schemas.microsoft.com/office/powerpoint/2010/main" val="29200913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Rammagrein</a:t>
            </a:r>
          </a:p>
        </p:txBody>
      </p:sp>
      <p:pic>
        <p:nvPicPr>
          <p:cNvPr id="4" name="Picture 3" descr="A graph with numbers and lines&#10;&#10;Description automatically generated">
            <a:extLst>
              <a:ext uri="{FF2B5EF4-FFF2-40B4-BE49-F238E27FC236}">
                <a16:creationId xmlns:a16="http://schemas.microsoft.com/office/drawing/2014/main" id="{DF6D39F7-7689-5558-F149-6082B7003A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8718" y="2119879"/>
            <a:ext cx="5178563" cy="4904242"/>
          </a:xfrm>
          <a:prstGeom prst="rect">
            <a:avLst/>
          </a:prstGeom>
        </p:spPr>
      </p:pic>
    </p:spTree>
    <p:extLst>
      <p:ext uri="{BB962C8B-B14F-4D97-AF65-F5344CB8AC3E}">
        <p14:creationId xmlns:p14="http://schemas.microsoft.com/office/powerpoint/2010/main" val="29194461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Rammagrein</a:t>
            </a:r>
          </a:p>
        </p:txBody>
      </p:sp>
      <p:pic>
        <p:nvPicPr>
          <p:cNvPr id="4" name="Picture 3" descr="A graph with numbers and lines&#10;&#10;Description automatically generated">
            <a:extLst>
              <a:ext uri="{FF2B5EF4-FFF2-40B4-BE49-F238E27FC236}">
                <a16:creationId xmlns:a16="http://schemas.microsoft.com/office/drawing/2014/main" id="{50A2B4EC-B1D4-8EF0-5E68-68922FB4DB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9491" y="2084827"/>
            <a:ext cx="5017018" cy="4974346"/>
          </a:xfrm>
          <a:prstGeom prst="rect">
            <a:avLst/>
          </a:prstGeom>
        </p:spPr>
      </p:pic>
    </p:spTree>
    <p:extLst>
      <p:ext uri="{BB962C8B-B14F-4D97-AF65-F5344CB8AC3E}">
        <p14:creationId xmlns:p14="http://schemas.microsoft.com/office/powerpoint/2010/main" val="28257576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Rammagrein</a:t>
            </a:r>
          </a:p>
        </p:txBody>
      </p:sp>
      <p:pic>
        <p:nvPicPr>
          <p:cNvPr id="4" name="Picture 3" descr="A graph with blue and red lines&#10;&#10;Description automatically generated">
            <a:extLst>
              <a:ext uri="{FF2B5EF4-FFF2-40B4-BE49-F238E27FC236}">
                <a16:creationId xmlns:a16="http://schemas.microsoft.com/office/drawing/2014/main" id="{3722A729-C495-8528-F816-FA548E5F9D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4146" y="1833366"/>
            <a:ext cx="5187707" cy="5477267"/>
          </a:xfrm>
          <a:prstGeom prst="rect">
            <a:avLst/>
          </a:prstGeom>
        </p:spPr>
      </p:pic>
    </p:spTree>
    <p:extLst>
      <p:ext uri="{BB962C8B-B14F-4D97-AF65-F5344CB8AC3E}">
        <p14:creationId xmlns:p14="http://schemas.microsoft.com/office/powerpoint/2010/main" val="3354898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Rammagrein</a:t>
            </a:r>
          </a:p>
        </p:txBody>
      </p:sp>
      <p:pic>
        <p:nvPicPr>
          <p:cNvPr id="4" name="Picture 3" descr="A graph with blue and orange lines&#10;&#10;Description automatically generated">
            <a:extLst>
              <a:ext uri="{FF2B5EF4-FFF2-40B4-BE49-F238E27FC236}">
                <a16:creationId xmlns:a16="http://schemas.microsoft.com/office/drawing/2014/main" id="{ACF34557-1A4F-530C-0A82-4787623D0C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4146" y="1833366"/>
            <a:ext cx="5187707" cy="5477267"/>
          </a:xfrm>
          <a:prstGeom prst="rect">
            <a:avLst/>
          </a:prstGeom>
        </p:spPr>
      </p:pic>
    </p:spTree>
    <p:extLst>
      <p:ext uri="{BB962C8B-B14F-4D97-AF65-F5344CB8AC3E}">
        <p14:creationId xmlns:p14="http://schemas.microsoft.com/office/powerpoint/2010/main" val="11126998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Rammagrein</a:t>
            </a:r>
          </a:p>
        </p:txBody>
      </p:sp>
      <p:pic>
        <p:nvPicPr>
          <p:cNvPr id="4" name="Picture 3" descr="A graph with numbers and lines&#10;&#10;Description automatically generated">
            <a:extLst>
              <a:ext uri="{FF2B5EF4-FFF2-40B4-BE49-F238E27FC236}">
                <a16:creationId xmlns:a16="http://schemas.microsoft.com/office/drawing/2014/main" id="{448C56B7-04F4-8E86-6FCA-F43D0541E8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4146" y="1833366"/>
            <a:ext cx="5187707" cy="5477267"/>
          </a:xfrm>
          <a:prstGeom prst="rect">
            <a:avLst/>
          </a:prstGeom>
        </p:spPr>
      </p:pic>
    </p:spTree>
    <p:extLst>
      <p:ext uri="{BB962C8B-B14F-4D97-AF65-F5344CB8AC3E}">
        <p14:creationId xmlns:p14="http://schemas.microsoft.com/office/powerpoint/2010/main" val="17917765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Rammagrein</a:t>
            </a:r>
          </a:p>
        </p:txBody>
      </p:sp>
      <p:pic>
        <p:nvPicPr>
          <p:cNvPr id="4" name="Picture 3" descr="A graph with numbers and lines&#10;&#10;Description automatically generated">
            <a:extLst>
              <a:ext uri="{FF2B5EF4-FFF2-40B4-BE49-F238E27FC236}">
                <a16:creationId xmlns:a16="http://schemas.microsoft.com/office/drawing/2014/main" id="{1A6D0491-152B-9DD4-4734-4258C82A2A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4146" y="1833366"/>
            <a:ext cx="5187707" cy="5477267"/>
          </a:xfrm>
          <a:prstGeom prst="rect">
            <a:avLst/>
          </a:prstGeom>
        </p:spPr>
      </p:pic>
    </p:spTree>
    <p:extLst>
      <p:ext uri="{BB962C8B-B14F-4D97-AF65-F5344CB8AC3E}">
        <p14:creationId xmlns:p14="http://schemas.microsoft.com/office/powerpoint/2010/main" val="4121552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Rammagrein</a:t>
            </a:r>
          </a:p>
        </p:txBody>
      </p:sp>
      <p:pic>
        <p:nvPicPr>
          <p:cNvPr id="4" name="Picture 3" descr="A graph with numbers and a line&#10;&#10;Description automatically generated">
            <a:extLst>
              <a:ext uri="{FF2B5EF4-FFF2-40B4-BE49-F238E27FC236}">
                <a16:creationId xmlns:a16="http://schemas.microsoft.com/office/drawing/2014/main" id="{9C173004-DDDE-F041-E3B4-0AE1B92909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5295" y="1757166"/>
            <a:ext cx="5105410" cy="5629667"/>
          </a:xfrm>
          <a:prstGeom prst="rect">
            <a:avLst/>
          </a:prstGeom>
        </p:spPr>
      </p:pic>
    </p:spTree>
    <p:extLst>
      <p:ext uri="{BB962C8B-B14F-4D97-AF65-F5344CB8AC3E}">
        <p14:creationId xmlns:p14="http://schemas.microsoft.com/office/powerpoint/2010/main" val="40576894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Rammagrein</a:t>
            </a:r>
          </a:p>
        </p:txBody>
      </p:sp>
      <p:pic>
        <p:nvPicPr>
          <p:cNvPr id="4" name="Picture 3" descr="A graph on a white background&#10;&#10;Description automatically generated">
            <a:extLst>
              <a:ext uri="{FF2B5EF4-FFF2-40B4-BE49-F238E27FC236}">
                <a16:creationId xmlns:a16="http://schemas.microsoft.com/office/drawing/2014/main" id="{CE42BAEB-199F-2480-3CF8-75DF82A14A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5295" y="1815078"/>
            <a:ext cx="5105410" cy="5513843"/>
          </a:xfrm>
          <a:prstGeom prst="rect">
            <a:avLst/>
          </a:prstGeom>
        </p:spPr>
      </p:pic>
    </p:spTree>
    <p:extLst>
      <p:ext uri="{BB962C8B-B14F-4D97-AF65-F5344CB8AC3E}">
        <p14:creationId xmlns:p14="http://schemas.microsoft.com/office/powerpoint/2010/main" val="16316943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Rammagrein</a:t>
            </a:r>
          </a:p>
        </p:txBody>
      </p:sp>
      <p:pic>
        <p:nvPicPr>
          <p:cNvPr id="4" name="Picture 3" descr="A graph with numbers and lines&#10;&#10;Description automatically generated">
            <a:extLst>
              <a:ext uri="{FF2B5EF4-FFF2-40B4-BE49-F238E27FC236}">
                <a16:creationId xmlns:a16="http://schemas.microsoft.com/office/drawing/2014/main" id="{F7B5DE91-F2B8-D9E7-5610-BC42D3F04F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5295" y="1743450"/>
            <a:ext cx="5105410" cy="5657100"/>
          </a:xfrm>
          <a:prstGeom prst="rect">
            <a:avLst/>
          </a:prstGeom>
        </p:spPr>
      </p:pic>
    </p:spTree>
    <p:extLst>
      <p:ext uri="{BB962C8B-B14F-4D97-AF65-F5344CB8AC3E}">
        <p14:creationId xmlns:p14="http://schemas.microsoft.com/office/powerpoint/2010/main" val="1111734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numbers and lines&#10;&#10;Description automatically generated">
            <a:extLst>
              <a:ext uri="{FF2B5EF4-FFF2-40B4-BE49-F238E27FC236}">
                <a16:creationId xmlns:a16="http://schemas.microsoft.com/office/drawing/2014/main" id="{3F0BF3FA-5035-7B65-54E2-53742ACF83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9011" y="2132071"/>
            <a:ext cx="5077978" cy="4879858"/>
          </a:xfrm>
          <a:prstGeom prst="rect">
            <a:avLst/>
          </a:prstGeom>
        </p:spPr>
      </p:pic>
    </p:spTree>
    <p:extLst>
      <p:ext uri="{BB962C8B-B14F-4D97-AF65-F5344CB8AC3E}">
        <p14:creationId xmlns:p14="http://schemas.microsoft.com/office/powerpoint/2010/main" val="15379401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Rammagrein</a:t>
            </a:r>
          </a:p>
        </p:txBody>
      </p:sp>
      <p:pic>
        <p:nvPicPr>
          <p:cNvPr id="4" name="Picture 3" descr="A graph with numbers and lines&#10;&#10;Description automatically generated">
            <a:extLst>
              <a:ext uri="{FF2B5EF4-FFF2-40B4-BE49-F238E27FC236}">
                <a16:creationId xmlns:a16="http://schemas.microsoft.com/office/drawing/2014/main" id="{DC469387-55DC-3055-B3B1-C1FC45185E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5295" y="1821174"/>
            <a:ext cx="5105410" cy="5501651"/>
          </a:xfrm>
          <a:prstGeom prst="rect">
            <a:avLst/>
          </a:prstGeom>
        </p:spPr>
      </p:pic>
    </p:spTree>
    <p:extLst>
      <p:ext uri="{BB962C8B-B14F-4D97-AF65-F5344CB8AC3E}">
        <p14:creationId xmlns:p14="http://schemas.microsoft.com/office/powerpoint/2010/main" val="18527641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Rammagrein</a:t>
            </a:r>
          </a:p>
        </p:txBody>
      </p:sp>
      <p:pic>
        <p:nvPicPr>
          <p:cNvPr id="4" name="Picture 3" descr="A graph with a line&#10;&#10;Description automatically generated">
            <a:extLst>
              <a:ext uri="{FF2B5EF4-FFF2-40B4-BE49-F238E27FC236}">
                <a16:creationId xmlns:a16="http://schemas.microsoft.com/office/drawing/2014/main" id="{228C7F51-F042-3DC2-C2C1-0B631523BD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9867" y="2444491"/>
            <a:ext cx="5096266" cy="4255017"/>
          </a:xfrm>
          <a:prstGeom prst="rect">
            <a:avLst/>
          </a:prstGeom>
        </p:spPr>
      </p:pic>
    </p:spTree>
    <p:extLst>
      <p:ext uri="{BB962C8B-B14F-4D97-AF65-F5344CB8AC3E}">
        <p14:creationId xmlns:p14="http://schemas.microsoft.com/office/powerpoint/2010/main" val="276169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Rammagrein</a:t>
            </a:r>
          </a:p>
        </p:txBody>
      </p:sp>
      <p:pic>
        <p:nvPicPr>
          <p:cNvPr id="4" name="Picture 3" descr="A graph with numbers and text&#10;&#10;Description automatically generated">
            <a:extLst>
              <a:ext uri="{FF2B5EF4-FFF2-40B4-BE49-F238E27FC236}">
                <a16:creationId xmlns:a16="http://schemas.microsoft.com/office/drawing/2014/main" id="{9806014A-0CE4-B0F5-52CF-F138692CE0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2622" y="1972050"/>
            <a:ext cx="5190755" cy="5199899"/>
          </a:xfrm>
          <a:prstGeom prst="rect">
            <a:avLst/>
          </a:prstGeom>
        </p:spPr>
      </p:pic>
    </p:spTree>
    <p:extLst>
      <p:ext uri="{BB962C8B-B14F-4D97-AF65-F5344CB8AC3E}">
        <p14:creationId xmlns:p14="http://schemas.microsoft.com/office/powerpoint/2010/main" val="16500838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Rammagrein</a:t>
            </a:r>
          </a:p>
        </p:txBody>
      </p:sp>
      <p:pic>
        <p:nvPicPr>
          <p:cNvPr id="4" name="Picture 3" descr="A circular chart with different colored circles&#10;&#10;Description automatically generated">
            <a:extLst>
              <a:ext uri="{FF2B5EF4-FFF2-40B4-BE49-F238E27FC236}">
                <a16:creationId xmlns:a16="http://schemas.microsoft.com/office/drawing/2014/main" id="{0C13BADE-BAA4-F977-09DC-6CB7FAF2FB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9300" y="2627372"/>
            <a:ext cx="3517399" cy="3889256"/>
          </a:xfrm>
          <a:prstGeom prst="rect">
            <a:avLst/>
          </a:prstGeom>
        </p:spPr>
      </p:pic>
    </p:spTree>
    <p:extLst>
      <p:ext uri="{BB962C8B-B14F-4D97-AF65-F5344CB8AC3E}">
        <p14:creationId xmlns:p14="http://schemas.microsoft.com/office/powerpoint/2010/main" val="13187007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Rammagrein</a:t>
            </a:r>
          </a:p>
        </p:txBody>
      </p:sp>
      <p:pic>
        <p:nvPicPr>
          <p:cNvPr id="4" name="Picture 3" descr="A graph of different countries/regions&#10;&#10;Description automatically generated">
            <a:extLst>
              <a:ext uri="{FF2B5EF4-FFF2-40B4-BE49-F238E27FC236}">
                <a16:creationId xmlns:a16="http://schemas.microsoft.com/office/drawing/2014/main" id="{BCB2175B-7367-D601-F5B1-6AF1609C17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5023" y="1338065"/>
            <a:ext cx="4885954" cy="6467869"/>
          </a:xfrm>
          <a:prstGeom prst="rect">
            <a:avLst/>
          </a:prstGeom>
        </p:spPr>
      </p:pic>
    </p:spTree>
    <p:extLst>
      <p:ext uri="{BB962C8B-B14F-4D97-AF65-F5344CB8AC3E}">
        <p14:creationId xmlns:p14="http://schemas.microsoft.com/office/powerpoint/2010/main" val="1426871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Fjármálastöðugleiki: Staða og horfur</a:t>
            </a:r>
          </a:p>
        </p:txBody>
      </p:sp>
      <p:pic>
        <p:nvPicPr>
          <p:cNvPr id="4" name="Picture 3" descr="A graph with orange line&#10;&#10;Description automatically generated">
            <a:extLst>
              <a:ext uri="{FF2B5EF4-FFF2-40B4-BE49-F238E27FC236}">
                <a16:creationId xmlns:a16="http://schemas.microsoft.com/office/drawing/2014/main" id="{47409200-55EE-D70C-29C7-956A1EFAA2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8823" y="2296663"/>
            <a:ext cx="5038354" cy="4550673"/>
          </a:xfrm>
          <a:prstGeom prst="rect">
            <a:avLst/>
          </a:prstGeom>
        </p:spPr>
      </p:pic>
    </p:spTree>
    <p:extLst>
      <p:ext uri="{BB962C8B-B14F-4D97-AF65-F5344CB8AC3E}">
        <p14:creationId xmlns:p14="http://schemas.microsoft.com/office/powerpoint/2010/main" val="1412237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302</Words>
  <Application>Microsoft Office PowerPoint</Application>
  <PresentationFormat>Custom</PresentationFormat>
  <Paragraphs>86</Paragraphs>
  <Slides>84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84</vt:i4>
      </vt:variant>
    </vt:vector>
  </HeadingPairs>
  <TitlesOfParts>
    <vt:vector size="87" baseType="lpstr">
      <vt:lpstr>Arial</vt:lpstr>
      <vt:lpstr>Calibri</vt:lpstr>
      <vt:lpstr>Office Theme</vt:lpstr>
      <vt:lpstr>PowerPoint Presentation</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Fjármálastöðugleiki: Staða og horfur</vt:lpstr>
      <vt:lpstr>Fjármálakerfið</vt:lpstr>
      <vt:lpstr>Fjármálakerfið</vt:lpstr>
      <vt:lpstr>Fjármálakerfið</vt:lpstr>
      <vt:lpstr>Fjármálakerfið</vt:lpstr>
      <vt:lpstr>Fjármálakerfið</vt:lpstr>
      <vt:lpstr>Fjármálakerfið</vt:lpstr>
      <vt:lpstr>Fjármálakerfið</vt:lpstr>
      <vt:lpstr>Fjármálakerfið</vt:lpstr>
      <vt:lpstr>Fjármálakerfið</vt:lpstr>
      <vt:lpstr>Fjármálakerfið</vt:lpstr>
      <vt:lpstr>Fjármálakerfið</vt:lpstr>
      <vt:lpstr>Fjármálakerfið</vt:lpstr>
      <vt:lpstr>Fjármálakerfið</vt:lpstr>
      <vt:lpstr>Fjármálakerfið</vt:lpstr>
      <vt:lpstr>Fjármálakerfið</vt:lpstr>
      <vt:lpstr>Rammagrein</vt:lpstr>
      <vt:lpstr>Rammagrein</vt:lpstr>
      <vt:lpstr>Rammagrein</vt:lpstr>
      <vt:lpstr>Rammagrein</vt:lpstr>
      <vt:lpstr>Rammagrein</vt:lpstr>
      <vt:lpstr>Rammagrein</vt:lpstr>
      <vt:lpstr>Rammagrein</vt:lpstr>
      <vt:lpstr>Rammagrein</vt:lpstr>
      <vt:lpstr>Rammagrein</vt:lpstr>
      <vt:lpstr>Rammagrein</vt:lpstr>
      <vt:lpstr>Rammagrein</vt:lpstr>
      <vt:lpstr>Rammagrein</vt:lpstr>
      <vt:lpstr>Rammagrein</vt:lpstr>
      <vt:lpstr>Rammagrein</vt:lpstr>
      <vt:lpstr>Rammagrein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2017-04-11T16:12:00Z</dcterms:created>
  <dcterms:modified xsi:type="dcterms:W3CDTF">2024-04-08T13:07:11Z</dcterms:modified>
</cp:coreProperties>
</file>