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413" r:id="rId3"/>
    <p:sldId id="448" r:id="rId4"/>
    <p:sldId id="417" r:id="rId5"/>
    <p:sldId id="428" r:id="rId6"/>
    <p:sldId id="429" r:id="rId7"/>
    <p:sldId id="430" r:id="rId8"/>
    <p:sldId id="431" r:id="rId9"/>
    <p:sldId id="426" r:id="rId10"/>
    <p:sldId id="427" r:id="rId11"/>
    <p:sldId id="425" r:id="rId12"/>
    <p:sldId id="424" r:id="rId13"/>
    <p:sldId id="423" r:id="rId14"/>
    <p:sldId id="422" r:id="rId15"/>
    <p:sldId id="421" r:id="rId16"/>
    <p:sldId id="420" r:id="rId17"/>
    <p:sldId id="419" r:id="rId18"/>
    <p:sldId id="418" r:id="rId19"/>
    <p:sldId id="414" r:id="rId20"/>
    <p:sldId id="416" r:id="rId21"/>
    <p:sldId id="415" r:id="rId22"/>
    <p:sldId id="437" r:id="rId23"/>
    <p:sldId id="438" r:id="rId24"/>
    <p:sldId id="435" r:id="rId25"/>
    <p:sldId id="434" r:id="rId26"/>
    <p:sldId id="439" r:id="rId27"/>
    <p:sldId id="433" r:id="rId28"/>
    <p:sldId id="432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9" r:id="rId38"/>
    <p:sldId id="453" r:id="rId3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2013/3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  <p:pic>
        <p:nvPicPr>
          <p:cNvPr id="9218" name="Picture 2" descr="G:\UMBROTSVINNA\Peningamál\2013\PM 2013#3\PNG\PM133-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005263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  <p:pic>
        <p:nvPicPr>
          <p:cNvPr id="1026" name="Picture 2" descr="G:\UMBROTSVINNA\Peningamál\2013\PM 2013#3\PNG\PM133-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124744"/>
            <a:ext cx="3919537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  <p:pic>
        <p:nvPicPr>
          <p:cNvPr id="11266" name="Picture 2" descr="G:\UMBROTSVINNA\Peningamál\2013\PM 2013#3\PNG\PM133-M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400550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  <p:pic>
        <p:nvPicPr>
          <p:cNvPr id="12290" name="Picture 2" descr="G:\UMBROTSVINNA\Peningamál\2013\PM 2013#3\PNG\PM133-M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14438"/>
            <a:ext cx="4059238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Innlendir fjármálamarkaðir</a:t>
            </a:r>
          </a:p>
        </p:txBody>
      </p:sp>
      <p:pic>
        <p:nvPicPr>
          <p:cNvPr id="13314" name="Picture 2" descr="G:\UMBROTSVINNA\Peningamál\2013\PM 2013#3\PNG\PM133-M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30288"/>
            <a:ext cx="4065587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14338" name="Picture 2" descr="G:\UMBROTSVINNA\Peningamál\2013\PM 2013#3\PNG\PM133-M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078287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15362" name="Picture 2" descr="G:\UMBROTSVINNA\Peningamál\2013\PM 2013#3\PNG\PM133-M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584325"/>
            <a:ext cx="4065587" cy="44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16386" name="Picture 2" descr="G:\UMBROTSVINNA\Peningamál\2013\PM 2013#3\PNG\PM133-M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100138"/>
            <a:ext cx="4059238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17410" name="Picture 2" descr="G:\UMBROTSVINNA\Peningamál\2013\PM 2013#3\PNG\PM133-M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81100"/>
            <a:ext cx="4005262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18434" name="Picture 2" descr="G:\UMBROTSVINNA\Peningamál\2013\PM 2013#3\PNG\PM133-M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55725"/>
            <a:ext cx="4005262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777163" cy="609600"/>
          </a:xfrm>
        </p:spPr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  <p:pic>
        <p:nvPicPr>
          <p:cNvPr id="2" name="Picture 2" descr="G:\UMBROTSVINNA\Peningamál\2013\PM 2013#3\PNG\PM133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92" y="908720"/>
            <a:ext cx="4071937" cy="5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19458" name="Picture 2" descr="G:\UMBROTSVINNA\Peningamál\2013\PM 2013#3\PNG\PM133-M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084638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20482" name="Picture 2" descr="G:\UMBROTSVINNA\Peningamál\2013\PM 2013#3\PNG\PM133-M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012825"/>
            <a:ext cx="4121150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21506" name="Picture 2" descr="G:\UMBROTSVINNA\Peningamál\2013\PM 2013#3\PNG\PM133-M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406525"/>
            <a:ext cx="4052887" cy="4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22530" name="Picture 2" descr="G:\UMBROTSVINNA\Peningamál\2013\PM 2013#3\PNG\PM133-M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009650"/>
            <a:ext cx="4059237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Innlendur þjóðarbúskapur</a:t>
            </a:r>
            <a:endParaRPr lang="is-IS" sz="2000" dirty="0"/>
          </a:p>
        </p:txBody>
      </p:sp>
      <p:pic>
        <p:nvPicPr>
          <p:cNvPr id="24578" name="Picture 2" descr="G:\UMBROTSVINNA\Peningamál\2013\PM 2013#3\PNG\PM133-M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095750" cy="54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Innlendur þjóðarbúskapur</a:t>
            </a:r>
            <a:endParaRPr lang="is-IS" dirty="0"/>
          </a:p>
        </p:txBody>
      </p:sp>
      <p:pic>
        <p:nvPicPr>
          <p:cNvPr id="25603" name="Picture 3" descr="G:\UMBROTSVINNA\Peningamál\2013\PM 2013#3\PNG\PM133-M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36" y="908720"/>
            <a:ext cx="40782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Innlendur þjóðarbúskapur</a:t>
            </a:r>
            <a:endParaRPr lang="is-IS" dirty="0"/>
          </a:p>
        </p:txBody>
      </p:sp>
      <p:pic>
        <p:nvPicPr>
          <p:cNvPr id="26626" name="Picture 2" descr="G:\UMBROTSVINNA\Peningamál\2013\PM 2013#3\PNG\PM133-M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128713"/>
            <a:ext cx="4022725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Verðbólga</a:t>
            </a:r>
            <a:endParaRPr lang="is-IS" dirty="0"/>
          </a:p>
        </p:txBody>
      </p:sp>
      <p:pic>
        <p:nvPicPr>
          <p:cNvPr id="27650" name="Picture 2" descr="G:\UMBROTSVINNA\Peningamál\2013\PM 2013#3\PNG\PM133-M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095750" cy="58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3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Verðbólga</a:t>
            </a:r>
            <a:endParaRPr lang="is-IS" dirty="0"/>
          </a:p>
        </p:txBody>
      </p:sp>
      <p:pic>
        <p:nvPicPr>
          <p:cNvPr id="28674" name="Picture 2" descr="G:\UMBROTSVINNA\Peningamál\2013\PM 2013#3\PNG\PM133-M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052736"/>
            <a:ext cx="4260850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Verðbólga</a:t>
            </a:r>
            <a:endParaRPr lang="is-IS" dirty="0"/>
          </a:p>
        </p:txBody>
      </p:sp>
      <p:pic>
        <p:nvPicPr>
          <p:cNvPr id="29698" name="Picture 2" descr="G:\UMBROTSVINNA\Peningamál\2013\PM 2013#3\PNG\PM133-M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052736"/>
            <a:ext cx="430371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  <p:pic>
        <p:nvPicPr>
          <p:cNvPr id="2050" name="Picture 2" descr="G:\UMBROTSVINNA\Peningamál\2013\PM 2013#3\PNG\PM133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05" y="980728"/>
            <a:ext cx="4151312" cy="54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Verðbólga</a:t>
            </a:r>
            <a:endParaRPr lang="is-IS" dirty="0"/>
          </a:p>
        </p:txBody>
      </p:sp>
      <p:pic>
        <p:nvPicPr>
          <p:cNvPr id="30722" name="Picture 2" descr="G:\UMBROTSVINNA\Peningamál\2013\PM 2013#3\PNG\PM133-M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908720"/>
            <a:ext cx="4005262" cy="55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Verðbólga</a:t>
            </a:r>
          </a:p>
        </p:txBody>
      </p:sp>
      <p:pic>
        <p:nvPicPr>
          <p:cNvPr id="31746" name="Picture 2" descr="G:\UMBROTSVINNA\Peningamál\2013\PM 2013#3\PNG\PM133-M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908720"/>
            <a:ext cx="4005262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Verðbólga</a:t>
            </a:r>
          </a:p>
        </p:txBody>
      </p:sp>
      <p:pic>
        <p:nvPicPr>
          <p:cNvPr id="32770" name="Picture 2" descr="G:\UMBROTSVINNA\Peningamál\2013\PM 2013#3\PNG\PM133-M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276350"/>
            <a:ext cx="4005263" cy="48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Þjóðhags- og verðbólguspá</a:t>
            </a:r>
            <a:endParaRPr lang="is-IS" sz="2000" dirty="0"/>
          </a:p>
        </p:txBody>
      </p:sp>
      <p:pic>
        <p:nvPicPr>
          <p:cNvPr id="33794" name="Picture 2" descr="G:\UMBROTSVINNA\Peningamál\2013\PM 2013#3\PNG\PM133-M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1504950"/>
            <a:ext cx="3973512" cy="43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Þjóðhags- og verðbólguspá</a:t>
            </a:r>
            <a:endParaRPr lang="is-IS" sz="2000" dirty="0"/>
          </a:p>
        </p:txBody>
      </p:sp>
      <p:pic>
        <p:nvPicPr>
          <p:cNvPr id="34818" name="Picture 2" descr="G:\UMBROTSVINNA\Peningamál\2013\PM 2013#3\PNG\PM133-M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282700"/>
            <a:ext cx="4084637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777163" cy="609600"/>
          </a:xfrm>
        </p:spPr>
        <p:txBody>
          <a:bodyPr/>
          <a:lstStyle/>
          <a:p>
            <a:r>
              <a:rPr lang="is-IS" sz="2000" dirty="0" smtClean="0"/>
              <a:t>Þjóðhags- og verðbólguspá</a:t>
            </a:r>
            <a:endParaRPr lang="is-IS" sz="2000" dirty="0"/>
          </a:p>
        </p:txBody>
      </p:sp>
      <p:pic>
        <p:nvPicPr>
          <p:cNvPr id="35842" name="Picture 2" descr="G:\UMBROTSVINNA\Peningamál\2013\PM 2013#3\PNG\PM133-M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312863"/>
            <a:ext cx="3973513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777163" cy="609600"/>
          </a:xfrm>
        </p:spPr>
        <p:txBody>
          <a:bodyPr/>
          <a:lstStyle/>
          <a:p>
            <a:r>
              <a:rPr lang="is-IS" sz="2000" dirty="0" smtClean="0"/>
              <a:t>Þjóðhags- og verðbólguspá</a:t>
            </a:r>
            <a:endParaRPr lang="is-IS" sz="2000" dirty="0"/>
          </a:p>
        </p:txBody>
      </p:sp>
      <p:pic>
        <p:nvPicPr>
          <p:cNvPr id="36866" name="Picture 2" descr="G:\UMBROTSVINNA\Peningamál\2013\PM 2013#3\PNG\PM133-M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308100"/>
            <a:ext cx="3925887" cy="43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Þjóðhags- og verðbólguspá</a:t>
            </a:r>
          </a:p>
        </p:txBody>
      </p:sp>
      <p:pic>
        <p:nvPicPr>
          <p:cNvPr id="37890" name="Picture 2" descr="G:\UMBROTSVINNA\Peningamál\2013\PM 2013#3\PNG\PM133-M3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84" y="1391760"/>
            <a:ext cx="4254657" cy="45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85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/>
              <a:t>Þjóðhags- og verðbólguspá</a:t>
            </a:r>
          </a:p>
        </p:txBody>
      </p:sp>
      <p:pic>
        <p:nvPicPr>
          <p:cNvPr id="38914" name="Picture 2" descr="G:\UMBROTSVINNA\Peningamál\2013\PM 2013#3\PNG\PM133-M3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367378"/>
            <a:ext cx="3919404" cy="46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8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  <p:pic>
        <p:nvPicPr>
          <p:cNvPr id="3074" name="Picture 2" descr="G:\UMBROTSVINNA\Peningamál\2013\PM 2013#3\PNG\PM133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4108450" cy="50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  <p:pic>
        <p:nvPicPr>
          <p:cNvPr id="4098" name="Picture 2" descr="G:\UMBROTSVINNA\Peningamál\2013\PM 2013#3\PNG\PM133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2" y="980728"/>
            <a:ext cx="402272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  <p:pic>
        <p:nvPicPr>
          <p:cNvPr id="5122" name="Picture 2" descr="G:\UMBROTSVINNA\Peningamál\2013\PM 2013#3\PNG\PM133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059238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Alþjóðleg efnahagsmál og utanríkisviðskipti</a:t>
            </a:r>
            <a:endParaRPr lang="is-IS" sz="2000" dirty="0"/>
          </a:p>
        </p:txBody>
      </p:sp>
      <p:pic>
        <p:nvPicPr>
          <p:cNvPr id="6146" name="Picture 2" descr="G:\UMBROTSVINNA\Peningamál\2013\PM 2013#3\PNG\PM133-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193800"/>
            <a:ext cx="4248150" cy="54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  <p:pic>
        <p:nvPicPr>
          <p:cNvPr id="1026" name="Picture 2" descr="G:\UMBROTSVINNA\Peningamál\2013\PM 2013#3\PNG\PM133-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01" y="836712"/>
            <a:ext cx="4199797" cy="56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Innlendir fjármálamarkaðir</a:t>
            </a:r>
            <a:endParaRPr lang="is-IS" sz="2000" dirty="0"/>
          </a:p>
        </p:txBody>
      </p:sp>
      <p:pic>
        <p:nvPicPr>
          <p:cNvPr id="8194" name="Picture 2" descr="G:\UMBROTSVINNA\Peningamál\2013\PM 2013#3\PNG\PM133-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75" y="764704"/>
            <a:ext cx="426085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7721</TotalTime>
  <Words>91</Words>
  <Application>Microsoft Office PowerPoint</Application>
  <PresentationFormat>On-screen Show (4:3)</PresentationFormat>
  <Paragraphs>40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Peningamál 2013/3</vt:lpstr>
      <vt:lpstr>Alþjóðleg efnahagsmál og utanríkisviðskipti</vt:lpstr>
      <vt:lpstr>Alþjóðleg efnahagsmál og utanríkisviðskipti</vt:lpstr>
      <vt:lpstr>Alþjóðleg efnahagsmál og utanríkisviðskipti</vt:lpstr>
      <vt:lpstr>Alþjóðleg efnahagsmál og utanríkisviðskipti</vt:lpstr>
      <vt:lpstr>Alþjóðleg efnahagsmál og utanríkisviðskipti</vt:lpstr>
      <vt:lpstr>Alþjóðleg efnahagsmál og utanríkisviðskipti</vt:lpstr>
      <vt:lpstr>Innlendir fjármálamarkaðir</vt:lpstr>
      <vt:lpstr>Innlendir fjármálamarkaðir</vt:lpstr>
      <vt:lpstr>Innlendir fjármálamarkaðir</vt:lpstr>
      <vt:lpstr>Innlendir fjármálamarkaðir</vt:lpstr>
      <vt:lpstr>Innlendir fjármálamarkaðir</vt:lpstr>
      <vt:lpstr>Innlendir fjármálamarkaðir</vt:lpstr>
      <vt:lpstr>Innlendir fjármálamarkaðir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Innlendur þjóðarbúskapur</vt:lpstr>
      <vt:lpstr>Verðbólga</vt:lpstr>
      <vt:lpstr>Verðbólga</vt:lpstr>
      <vt:lpstr>Verðbólga</vt:lpstr>
      <vt:lpstr>Verðbólga</vt:lpstr>
      <vt:lpstr>Verðbólga</vt:lpstr>
      <vt:lpstr>Verðbólga</vt:lpstr>
      <vt:lpstr>Þjóðhags- og verðbólguspá</vt:lpstr>
      <vt:lpstr>Þjóðhags- og verðbólguspá</vt:lpstr>
      <vt:lpstr>Þjóðhags- og verðbólguspá</vt:lpstr>
      <vt:lpstr>Þjóðhags- og verðbólguspá</vt:lpstr>
      <vt:lpstr>Þjóðhags- og verðbólguspá</vt:lpstr>
      <vt:lpstr>Þjóðhags- og verðbólguspá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155</cp:revision>
  <dcterms:created xsi:type="dcterms:W3CDTF">2006-03-23T10:35:51Z</dcterms:created>
  <dcterms:modified xsi:type="dcterms:W3CDTF">2013-09-02T09:24:40Z</dcterms:modified>
</cp:coreProperties>
</file>