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88" r:id="rId2"/>
    <p:sldId id="815" r:id="rId3"/>
    <p:sldId id="824" r:id="rId4"/>
    <p:sldId id="825" r:id="rId5"/>
    <p:sldId id="826" r:id="rId6"/>
    <p:sldId id="827" r:id="rId7"/>
    <p:sldId id="828" r:id="rId8"/>
    <p:sldId id="829" r:id="rId9"/>
  </p:sldIdLst>
  <p:sldSz cx="9144000" cy="6858000" type="screen4x3"/>
  <p:notesSz cx="6797675" cy="9928225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ár Guðmundsson" initials="MG" lastIdx="1" clrIdx="0"/>
  <p:cmAuthor id="1" name="SÍ Þorvarður Tjörvi Ólafsson" initials="SÞTÓ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7740" autoAdjust="0"/>
  </p:normalViewPr>
  <p:slideViewPr>
    <p:cSldViewPr>
      <p:cViewPr varScale="1">
        <p:scale>
          <a:sx n="99" d="100"/>
          <a:sy n="99" d="100"/>
        </p:scale>
        <p:origin x="-84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0"/>
    </p:cViewPr>
  </p:sorterViewPr>
  <p:notesViewPr>
    <p:cSldViewPr>
      <p:cViewPr>
        <p:scale>
          <a:sx n="100" d="100"/>
          <a:sy n="100" d="100"/>
        </p:scale>
        <p:origin x="-1908" y="10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1EFA9B05-571B-4288-A8CC-8DDA7FBB93F6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5859FA48-BE83-44F5-855D-D234093C9E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94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392" cy="4968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678" y="1"/>
            <a:ext cx="2945391" cy="4968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918CC6D7-29F8-43E8-B67E-2E6272EB5762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70" y="4715707"/>
            <a:ext cx="5438140" cy="4468101"/>
          </a:xfrm>
          <a:prstGeom prst="rect">
            <a:avLst/>
          </a:prstGeom>
        </p:spPr>
        <p:txBody>
          <a:bodyPr vert="horz" lIns="92190" tIns="46095" rIns="92190" bIns="4609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5392" cy="496810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678" y="9429817"/>
            <a:ext cx="2945391" cy="496810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993E1082-EB68-4FDD-BDE0-01FA6033B7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41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spcBef>
        <a:spcPts val="600"/>
      </a:spcBef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C40F4-3854-4F65-A69B-F71401FA1142}" type="slidenum">
              <a:rPr lang="is-IS"/>
              <a:pPr/>
              <a:t>1</a:t>
            </a:fld>
            <a:endParaRPr lang="is-IS" dirty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2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3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4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5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6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7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8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7200900" cy="1727200"/>
          </a:xfrm>
        </p:spPr>
        <p:txBody>
          <a:bodyPr/>
          <a:lstStyle>
            <a:lvl1pPr algn="l">
              <a:defRPr sz="4400"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 dirty="0"/>
          </a:p>
        </p:txBody>
      </p:sp>
      <p:sp>
        <p:nvSpPr>
          <p:cNvPr id="10" name="Rectangle 15"/>
          <p:cNvSpPr>
            <a:spLocks noChangeArrowheads="1"/>
          </p:cNvSpPr>
          <p:nvPr userDrawn="1"/>
        </p:nvSpPr>
        <p:spPr bwMode="auto">
          <a:xfrm>
            <a:off x="179388" y="4076700"/>
            <a:ext cx="8564562" cy="904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s-I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365625"/>
            <a:ext cx="7200900" cy="18002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is-IS" dirty="0"/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08050"/>
            <a:ext cx="50403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SEDLOGR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</a:blip>
          <a:srcRect/>
          <a:stretch>
            <a:fillRect/>
          </a:stretch>
        </p:blipFill>
        <p:spPr bwMode="auto">
          <a:xfrm>
            <a:off x="250825" y="981075"/>
            <a:ext cx="7921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187450" y="1052513"/>
            <a:ext cx="38163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s-IS" sz="3800" dirty="0">
                <a:solidFill>
                  <a:schemeClr val="bg1"/>
                </a:solidFill>
                <a:latin typeface="Calibri" pitchFamily="34" charset="0"/>
              </a:rPr>
              <a:t>Seðlabanki Íslands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12.2.2014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12.2.2014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5286412"/>
          </a:xfrm>
        </p:spPr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12" descr="SEDLO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>
              <a:defRPr sz="36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is-I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8713092" cy="1727200"/>
          </a:xfrm>
        </p:spPr>
        <p:txBody>
          <a:bodyPr/>
          <a:lstStyle>
            <a:lvl1pPr algn="ctr">
              <a:defRPr sz="4400"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 dirty="0"/>
          </a:p>
        </p:txBody>
      </p:sp>
      <p:pic>
        <p:nvPicPr>
          <p:cNvPr id="9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038600" cy="5112568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112568"/>
          </a:xfrm>
        </p:spPr>
        <p:txBody>
          <a:bodyPr/>
          <a:lstStyle>
            <a:lvl1pPr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>
              <a:defRPr sz="4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is-IS" dirty="0" smtClean="0"/>
          </a:p>
        </p:txBody>
      </p:sp>
      <p:pic>
        <p:nvPicPr>
          <p:cNvPr id="11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12.2.2014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12.2.2014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12.2.2014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12.2.2014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12.2.2014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A1245-CDD3-4E92-A2C1-A4DE354B80A7}" type="datetimeFigureOut">
              <a:rPr lang="is-IS" smtClean="0"/>
              <a:pPr/>
              <a:t>12.2.2014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988839"/>
            <a:ext cx="8640762" cy="2016225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is-IS" sz="5600" dirty="0"/>
              <a:t>Peningamál </a:t>
            </a:r>
            <a:r>
              <a:rPr lang="is-IS" sz="5600" dirty="0" smtClean="0"/>
              <a:t>2014/1</a:t>
            </a:r>
            <a:r>
              <a:rPr lang="is-IS" sz="5600" dirty="0"/>
              <a:t/>
            </a:r>
            <a:br>
              <a:rPr lang="is-IS" sz="5600" dirty="0"/>
            </a:br>
            <a:endParaRPr lang="is-IS" sz="40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857108" cy="2376488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s-IS" sz="3600" i="1" dirty="0"/>
              <a:t>Myndir í </a:t>
            </a:r>
            <a:r>
              <a:rPr lang="is-IS" sz="3600" i="1" dirty="0" smtClean="0"/>
              <a:t>Viðauka 2: </a:t>
            </a:r>
          </a:p>
          <a:p>
            <a:pPr>
              <a:lnSpc>
                <a:spcPct val="90000"/>
              </a:lnSpc>
            </a:pPr>
            <a:r>
              <a:rPr lang="is-IS" sz="3600" i="1" dirty="0" smtClean="0"/>
              <a:t>Efnahagsleg áhrif aðgerða stjórnvalda til lækkunar húsnæðisskulda heimila</a:t>
            </a:r>
            <a:endParaRPr lang="is-I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863" y="1527067"/>
            <a:ext cx="4010837" cy="5089740"/>
          </a:xfrm>
        </p:spPr>
      </p:pic>
    </p:spTree>
    <p:extLst>
      <p:ext uri="{BB962C8B-B14F-4D97-AF65-F5344CB8AC3E}">
        <p14:creationId xmlns:p14="http://schemas.microsoft.com/office/powerpoint/2010/main" val="8622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571" y="1478303"/>
            <a:ext cx="4303421" cy="5187268"/>
          </a:xfrm>
        </p:spPr>
      </p:pic>
    </p:spTree>
    <p:extLst>
      <p:ext uri="{BB962C8B-B14F-4D97-AF65-F5344CB8AC3E}">
        <p14:creationId xmlns:p14="http://schemas.microsoft.com/office/powerpoint/2010/main" val="21832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908" y="1475256"/>
            <a:ext cx="4132747" cy="5193363"/>
          </a:xfrm>
        </p:spPr>
      </p:pic>
    </p:spTree>
    <p:extLst>
      <p:ext uri="{BB962C8B-B14F-4D97-AF65-F5344CB8AC3E}">
        <p14:creationId xmlns:p14="http://schemas.microsoft.com/office/powerpoint/2010/main" val="21832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242" y="1801365"/>
            <a:ext cx="4090078" cy="4541145"/>
          </a:xfrm>
        </p:spPr>
      </p:pic>
    </p:spTree>
    <p:extLst>
      <p:ext uri="{BB962C8B-B14F-4D97-AF65-F5344CB8AC3E}">
        <p14:creationId xmlns:p14="http://schemas.microsoft.com/office/powerpoint/2010/main" val="21832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855" y="1447826"/>
            <a:ext cx="4394853" cy="5248222"/>
          </a:xfrm>
        </p:spPr>
      </p:pic>
    </p:spTree>
    <p:extLst>
      <p:ext uri="{BB962C8B-B14F-4D97-AF65-F5344CB8AC3E}">
        <p14:creationId xmlns:p14="http://schemas.microsoft.com/office/powerpoint/2010/main" val="21832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664" y="1822699"/>
            <a:ext cx="4419235" cy="4498476"/>
          </a:xfrm>
        </p:spPr>
      </p:pic>
    </p:spTree>
    <p:extLst>
      <p:ext uri="{BB962C8B-B14F-4D97-AF65-F5344CB8AC3E}">
        <p14:creationId xmlns:p14="http://schemas.microsoft.com/office/powerpoint/2010/main" val="21832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1026" name="Picture 2" descr="G:\UMBROTSVINNA\Peningamál\2014\2014#1\PNG\Allar myndir fyrir netið\PM141_M7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686" y="1428750"/>
            <a:ext cx="5825190" cy="52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1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Bo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CBoI theme</Template>
  <TotalTime>40879</TotalTime>
  <Words>23</Words>
  <Application>Microsoft Office PowerPoint</Application>
  <PresentationFormat>On-screen Show (4:3)</PresentationFormat>
  <Paragraphs>11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CBoI theme</vt:lpstr>
      <vt:lpstr>Peningamál 2014/1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Seðlabanki Íslands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Weathering the financial storm: Does the euro provide shelter or obstruct economic recovery?</dc:title>
  <dc:creator>SÍ Þórarinn Gunnar Pétursson</dc:creator>
  <cp:lastModifiedBy>SÍ Helga Guðmundsdóttir</cp:lastModifiedBy>
  <cp:revision>1724</cp:revision>
  <cp:lastPrinted>2014-01-28T10:22:18Z</cp:lastPrinted>
  <dcterms:created xsi:type="dcterms:W3CDTF">2010-03-03T09:43:21Z</dcterms:created>
  <dcterms:modified xsi:type="dcterms:W3CDTF">2014-02-12T15:06:19Z</dcterms:modified>
</cp:coreProperties>
</file>