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89" d="100"/>
          <a:sy n="89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2014/2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 úr töfluviðauka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9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90608"/>
            <a:ext cx="4065696" cy="4980021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10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995553"/>
            <a:ext cx="4077887" cy="5370132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11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6" y="908050"/>
            <a:ext cx="3596432" cy="554513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059555"/>
            <a:ext cx="4138842" cy="5242127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13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14" y="1269850"/>
            <a:ext cx="4876397" cy="482153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14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73" y="1370426"/>
            <a:ext cx="4766678" cy="4620386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15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14" y="962027"/>
            <a:ext cx="4199797" cy="5437183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16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958980"/>
            <a:ext cx="4364375" cy="544327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17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6" y="1541099"/>
            <a:ext cx="4882493" cy="4279039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18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739203"/>
            <a:ext cx="4059601" cy="3882831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586816"/>
            <a:ext cx="4053505" cy="4187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19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227181"/>
            <a:ext cx="4224179" cy="4906875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20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3" y="1278993"/>
            <a:ext cx="4035219" cy="4803251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21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19" y="908050"/>
            <a:ext cx="3637787" cy="5545138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22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5" y="955932"/>
            <a:ext cx="4419235" cy="5449374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23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007744"/>
            <a:ext cx="4474094" cy="5345750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24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75" y="908050"/>
            <a:ext cx="4188474" cy="5545138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25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8" y="908050"/>
            <a:ext cx="3963208" cy="5545138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26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6" y="1083937"/>
            <a:ext cx="4394853" cy="5193363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27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1" y="1047364"/>
            <a:ext cx="5924823" cy="5266509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547195"/>
            <a:ext cx="4090078" cy="426684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3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968123"/>
            <a:ext cx="4083983" cy="5424992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4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2" y="1053460"/>
            <a:ext cx="4248561" cy="525431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5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547195"/>
            <a:ext cx="4059601" cy="4266848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6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083937"/>
            <a:ext cx="4083983" cy="5193363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7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169274"/>
            <a:ext cx="4023028" cy="5022689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8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690439"/>
            <a:ext cx="4083983" cy="3980359"/>
          </a:xfrm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61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2014/2</vt:lpstr>
      <vt:lpstr>Mynd 1</vt:lpstr>
      <vt:lpstr>Mynd 2</vt:lpstr>
      <vt:lpstr>Mynd 3</vt:lpstr>
      <vt:lpstr>Mynd 4</vt:lpstr>
      <vt:lpstr>Mynd 5</vt:lpstr>
      <vt:lpstr>Mynd 6</vt:lpstr>
      <vt:lpstr>Mynd 7</vt:lpstr>
      <vt:lpstr>Mynd 8</vt:lpstr>
      <vt:lpstr>Mynd 9</vt:lpstr>
      <vt:lpstr>Mynd 10</vt:lpstr>
      <vt:lpstr>Mynd 11</vt:lpstr>
      <vt:lpstr>Mynd 12</vt:lpstr>
      <vt:lpstr>Mynd 13</vt:lpstr>
      <vt:lpstr>Mynd 14</vt:lpstr>
      <vt:lpstr>Mynd 15</vt:lpstr>
      <vt:lpstr>Mynd 16</vt:lpstr>
      <vt:lpstr>Mynd 17</vt:lpstr>
      <vt:lpstr>Mynd 18</vt:lpstr>
      <vt:lpstr>Mynd 19</vt:lpstr>
      <vt:lpstr>Mynd 20</vt:lpstr>
      <vt:lpstr>Mynd 21</vt:lpstr>
      <vt:lpstr>Mynd 22</vt:lpstr>
      <vt:lpstr>Mynd 23</vt:lpstr>
      <vt:lpstr>Mynd 24</vt:lpstr>
      <vt:lpstr>Mynd 25</vt:lpstr>
      <vt:lpstr>Mynd 26</vt:lpstr>
      <vt:lpstr>Mynd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153</cp:revision>
  <dcterms:created xsi:type="dcterms:W3CDTF">2006-03-23T10:35:51Z</dcterms:created>
  <dcterms:modified xsi:type="dcterms:W3CDTF">2014-05-21T15:38:06Z</dcterms:modified>
</cp:coreProperties>
</file>