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7"/>
  </p:notesMasterIdLst>
  <p:handoutMasterIdLst>
    <p:handoutMasterId r:id="rId48"/>
  </p:handoutMasterIdLst>
  <p:sldIdLst>
    <p:sldId id="388" r:id="rId2"/>
    <p:sldId id="814" r:id="rId3"/>
    <p:sldId id="815" r:id="rId4"/>
    <p:sldId id="816" r:id="rId5"/>
    <p:sldId id="817" r:id="rId6"/>
    <p:sldId id="818" r:id="rId7"/>
    <p:sldId id="819" r:id="rId8"/>
    <p:sldId id="820" r:id="rId9"/>
    <p:sldId id="821" r:id="rId10"/>
    <p:sldId id="822" r:id="rId11"/>
    <p:sldId id="823" r:id="rId12"/>
    <p:sldId id="824" r:id="rId13"/>
    <p:sldId id="825" r:id="rId14"/>
    <p:sldId id="826" r:id="rId15"/>
    <p:sldId id="827" r:id="rId16"/>
    <p:sldId id="828" r:id="rId17"/>
    <p:sldId id="829" r:id="rId18"/>
    <p:sldId id="830" r:id="rId19"/>
    <p:sldId id="831" r:id="rId20"/>
    <p:sldId id="832" r:id="rId21"/>
    <p:sldId id="833" r:id="rId22"/>
    <p:sldId id="834" r:id="rId23"/>
    <p:sldId id="835" r:id="rId24"/>
    <p:sldId id="836" r:id="rId25"/>
    <p:sldId id="837" r:id="rId26"/>
    <p:sldId id="838" r:id="rId27"/>
    <p:sldId id="839" r:id="rId28"/>
    <p:sldId id="840" r:id="rId29"/>
    <p:sldId id="841" r:id="rId30"/>
    <p:sldId id="842" r:id="rId31"/>
    <p:sldId id="843" r:id="rId32"/>
    <p:sldId id="844" r:id="rId33"/>
    <p:sldId id="845" r:id="rId34"/>
    <p:sldId id="846" r:id="rId35"/>
    <p:sldId id="847" r:id="rId36"/>
    <p:sldId id="848" r:id="rId37"/>
    <p:sldId id="849" r:id="rId38"/>
    <p:sldId id="850" r:id="rId39"/>
    <p:sldId id="851" r:id="rId40"/>
    <p:sldId id="852" r:id="rId41"/>
    <p:sldId id="853" r:id="rId42"/>
    <p:sldId id="854" r:id="rId43"/>
    <p:sldId id="855" r:id="rId44"/>
    <p:sldId id="856" r:id="rId45"/>
    <p:sldId id="857" r:id="rId46"/>
  </p:sldIdLst>
  <p:sldSz cx="9144000" cy="6858000" type="screen4x3"/>
  <p:notesSz cx="6797675" cy="9928225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ár Guðmundsson" initials="MG" lastIdx="1" clrIdx="0"/>
  <p:cmAuthor id="1" name="SÍ Þorvarður Tjörvi Ólafsson" initials="SÞTÓ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7740" autoAdjust="0"/>
  </p:normalViewPr>
  <p:slideViewPr>
    <p:cSldViewPr>
      <p:cViewPr varScale="1">
        <p:scale>
          <a:sx n="112" d="100"/>
          <a:sy n="112" d="100"/>
        </p:scale>
        <p:origin x="120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90"/>
    </p:cViewPr>
  </p:sorterViewPr>
  <p:notesViewPr>
    <p:cSldViewPr>
      <p:cViewPr>
        <p:scale>
          <a:sx n="100" d="100"/>
          <a:sy n="100" d="100"/>
        </p:scale>
        <p:origin x="-1908" y="1008"/>
      </p:cViewPr>
      <p:guideLst>
        <p:guide orient="horz" pos="3126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1EFA9B05-571B-4288-A8CC-8DDA7FBB93F6}" type="datetimeFigureOut">
              <a:rPr lang="en-GB" smtClean="0"/>
              <a:pPr/>
              <a:t>03/02/2015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0"/>
            <a:ext cx="2945659" cy="496412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5859FA48-BE83-44F5-855D-D234093C9E95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4942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392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678" y="1"/>
            <a:ext cx="2945391" cy="496811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918CC6D7-29F8-43E8-B67E-2E6272EB5762}" type="datetimeFigureOut">
              <a:rPr lang="en-GB" smtClean="0"/>
              <a:pPr/>
              <a:t>03/02/2015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0570" y="4715707"/>
            <a:ext cx="5438140" cy="4468101"/>
          </a:xfrm>
          <a:prstGeom prst="rect">
            <a:avLst/>
          </a:prstGeom>
        </p:spPr>
        <p:txBody>
          <a:bodyPr vert="horz" lIns="92190" tIns="46095" rIns="92190" bIns="46095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817"/>
            <a:ext cx="2945392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678" y="9429817"/>
            <a:ext cx="2945391" cy="496810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993E1082-EB68-4FDD-BDE0-01FA6033B7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419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Bef>
        <a:spcPts val="600"/>
      </a:spcBef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6286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0858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5430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00250" indent="-171450" algn="l" defTabSz="914400" rtl="0" eaLnBrk="1" latinLnBrk="0" hangingPunct="1">
      <a:spcAft>
        <a:spcPts val="0"/>
      </a:spcAft>
      <a:buFont typeface="Arial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8C40F4-3854-4F65-A69B-F71401FA1142}" type="slidenum">
              <a:rPr lang="is-IS"/>
              <a:pPr/>
              <a:t>1</a:t>
            </a:fld>
            <a:endParaRPr lang="is-IS" dirty="0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185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696416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770674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45639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65374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185963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654814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627122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200029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79411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19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6235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1136671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800989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211581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17718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9950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4041735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419414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7278143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35918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982677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29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873405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365503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966706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896672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884262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33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813616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2876361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045967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2234394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5679141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5192907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39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16318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01405288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40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9606562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41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2048381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42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1334070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5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45852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6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691468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7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844273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8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342603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8A3698F-F5A5-4914-91DD-5408F89085A7}" type="slidenum">
              <a:rPr lang="is-IS"/>
              <a:pPr/>
              <a:t>9</a:t>
            </a:fld>
            <a:endParaRPr lang="is-IS"/>
          </a:p>
        </p:txBody>
      </p:sp>
      <p:sp>
        <p:nvSpPr>
          <p:cNvPr id="73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9448" y="4716547"/>
            <a:ext cx="5438783" cy="4467382"/>
          </a:xfrm>
        </p:spPr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042627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7200900" cy="1727200"/>
          </a:xfrm>
        </p:spPr>
        <p:txBody>
          <a:bodyPr/>
          <a:lstStyle>
            <a:lvl1pPr algn="l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sp>
        <p:nvSpPr>
          <p:cNvPr id="10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sp>
        <p:nvSpPr>
          <p:cNvPr id="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is-IS" dirty="0"/>
          </a:p>
        </p:txBody>
      </p:sp>
      <p:pic>
        <p:nvPicPr>
          <p:cNvPr id="1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SEDLOGR"/>
          <p:cNvPicPr>
            <a:picLocks noChangeAspect="1" noChangeArrowheads="1"/>
          </p:cNvPicPr>
          <p:nvPr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14"/>
          <p:cNvSpPr txBox="1">
            <a:spLocks noChangeArrowheads="1"/>
          </p:cNvSpPr>
          <p:nvPr/>
        </p:nvSpPr>
        <p:spPr bwMode="auto">
          <a:xfrm>
            <a:off x="1187450" y="1052513"/>
            <a:ext cx="3816350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s-IS" sz="3800" dirty="0">
                <a:solidFill>
                  <a:schemeClr val="bg1"/>
                </a:solidFill>
                <a:latin typeface="Calibri" pitchFamily="34" charset="0"/>
              </a:rPr>
              <a:t>Seðlabanki Íslands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3.2.2015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3.2.2015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428736"/>
            <a:ext cx="8501122" cy="5286412"/>
          </a:xfrm>
        </p:spPr>
        <p:txBody>
          <a:bodyPr/>
          <a:lstStyle>
            <a:lvl1pPr>
              <a:defRPr>
                <a:solidFill>
                  <a:srgbClr val="333399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7" name="Picture 12" descr="SEDLOG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36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205038"/>
            <a:ext cx="8713092" cy="1727200"/>
          </a:xfrm>
        </p:spPr>
        <p:txBody>
          <a:bodyPr/>
          <a:lstStyle>
            <a:lvl1pPr algn="ctr">
              <a:defRPr sz="4400">
                <a:solidFill>
                  <a:srgbClr val="33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is-IS" dirty="0"/>
          </a:p>
        </p:txBody>
      </p:sp>
      <p:pic>
        <p:nvPicPr>
          <p:cNvPr id="9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528" y="1412776"/>
            <a:ext cx="4038600" cy="5112568"/>
          </a:xfr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4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algn="l" defTabSz="914400" rtl="0" eaLnBrk="1" latinLnBrk="0" hangingPunct="1">
              <a:spcBef>
                <a:spcPct val="20000"/>
              </a:spcBef>
              <a:buFont typeface="Arial" pitchFamily="34" charset="0"/>
              <a:defRPr lang="en-GB" sz="18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marL="742950" lvl="1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</a:pPr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5112568"/>
          </a:xfrm>
        </p:spPr>
        <p:txBody>
          <a:bodyPr/>
          <a:lstStyle>
            <a:lvl1pPr>
              <a:defRPr lang="en-US" sz="2800" kern="1200" dirty="0" smtClean="0">
                <a:solidFill>
                  <a:srgbClr val="333399"/>
                </a:solidFill>
                <a:latin typeface="+mn-lt"/>
                <a:ea typeface="+mn-ea"/>
                <a:cs typeface="+mn-cs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marL="342900" lvl="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</a:pPr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920038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l">
              <a:defRPr sz="4000">
                <a:solidFill>
                  <a:srgbClr val="000066"/>
                </a:solidFill>
              </a:defRPr>
            </a:lvl1pPr>
          </a:lstStyle>
          <a:p>
            <a:pPr lvl="0"/>
            <a:r>
              <a:rPr lang="en-US" dirty="0" smtClean="0"/>
              <a:t>Click to edit Master title style</a:t>
            </a:r>
            <a:endParaRPr lang="is-IS" dirty="0" smtClean="0"/>
          </a:p>
        </p:txBody>
      </p:sp>
      <p:pic>
        <p:nvPicPr>
          <p:cNvPr id="11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3.2.2015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3.2.2015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3.2.2015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6" name="Picture 12" descr="SEDLOG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2463" y="260574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3.2.2015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A1245-CDD3-4E92-A2C1-A4DE354B80A7}" type="datetimeFigureOut">
              <a:rPr lang="is-IS" smtClean="0"/>
              <a:pPr/>
              <a:t>3.2.2015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A1245-CDD3-4E92-A2C1-A4DE354B80A7}" type="datetimeFigureOut">
              <a:rPr lang="is-IS" smtClean="0"/>
              <a:pPr/>
              <a:t>3.2.2015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E0D66-528A-48E5-94D1-2DAF2D3BCAB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1988839"/>
            <a:ext cx="8640762" cy="2016225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ts val="3800"/>
              </a:lnSpc>
            </a:pPr>
            <a:r>
              <a:rPr lang="is-IS" sz="5600" dirty="0"/>
              <a:t>Peningamál </a:t>
            </a:r>
            <a:r>
              <a:rPr lang="is-IS" sz="5600" dirty="0" smtClean="0"/>
              <a:t>2015/1</a:t>
            </a:r>
            <a:r>
              <a:rPr lang="is-IS" sz="5600" dirty="0"/>
              <a:t/>
            </a:r>
            <a:br>
              <a:rPr lang="is-IS" sz="5600" dirty="0"/>
            </a:br>
            <a:endParaRPr lang="is-IS" sz="4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8857108" cy="2376488"/>
          </a:xfrm>
          <a:noFill/>
          <a:ln/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is-IS" sz="3600" i="1" dirty="0" smtClean="0"/>
              <a:t>Breyttar verðbólguhorfur vegna verulegrar olíuverðslækkunar</a:t>
            </a:r>
            <a:endParaRPr lang="is-IS" sz="36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5" y="1871326"/>
            <a:ext cx="3168352" cy="4304176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1" y="1679455"/>
            <a:ext cx="4004741" cy="4784964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84" y="1428750"/>
            <a:ext cx="3477594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548" y="1428750"/>
            <a:ext cx="4133467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891" y="1428750"/>
            <a:ext cx="3964781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915" y="1428750"/>
            <a:ext cx="3924732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903" y="1429540"/>
            <a:ext cx="4388757" cy="528479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7070" y="1428750"/>
            <a:ext cx="3618423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1471" y="1428750"/>
            <a:ext cx="3849621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77" y="1679455"/>
            <a:ext cx="4047409" cy="4784964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382" y="606785"/>
            <a:ext cx="4419235" cy="5644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81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146" y="1428750"/>
            <a:ext cx="3648270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757" y="1490495"/>
            <a:ext cx="4535049" cy="516288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375" y="1428750"/>
            <a:ext cx="3493813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00" y="1428750"/>
            <a:ext cx="4114962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800" y="1428750"/>
            <a:ext cx="3976962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9811" y="1428750"/>
            <a:ext cx="3892941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529" y="1588023"/>
            <a:ext cx="4053505" cy="4967829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829" y="1428750"/>
            <a:ext cx="4032904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1" y="1554497"/>
            <a:ext cx="4004741" cy="5034880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9557" y="1428750"/>
            <a:ext cx="3353449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284" y="1428750"/>
            <a:ext cx="4175995" cy="5286375"/>
          </a:xfrm>
        </p:spPr>
      </p:pic>
    </p:spTree>
    <p:extLst>
      <p:ext uri="{BB962C8B-B14F-4D97-AF65-F5344CB8AC3E}">
        <p14:creationId xmlns:p14="http://schemas.microsoft.com/office/powerpoint/2010/main" val="86225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482" y="1428750"/>
            <a:ext cx="3983598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905" y="1688598"/>
            <a:ext cx="4260752" cy="4766678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1" y="1438683"/>
            <a:ext cx="4004741" cy="5266508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265" y="1428750"/>
            <a:ext cx="3920032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548" y="1428750"/>
            <a:ext cx="3651466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233" y="1428750"/>
            <a:ext cx="3722096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83" y="1428750"/>
            <a:ext cx="3891196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750" y="1428750"/>
            <a:ext cx="3651062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357" y="1847081"/>
            <a:ext cx="3181849" cy="4449712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810" y="1566688"/>
            <a:ext cx="4272943" cy="5010498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577" y="1463065"/>
            <a:ext cx="4047409" cy="5217744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102" y="1581927"/>
            <a:ext cx="3980359" cy="4980020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55" y="1542306"/>
            <a:ext cx="4394853" cy="5059262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532" y="1566688"/>
            <a:ext cx="3925499" cy="5010498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911" y="1453922"/>
            <a:ext cx="4004741" cy="5236031"/>
          </a:xfrm>
        </p:spPr>
      </p:pic>
    </p:spTree>
    <p:extLst>
      <p:ext uri="{BB962C8B-B14F-4D97-AF65-F5344CB8AC3E}">
        <p14:creationId xmlns:p14="http://schemas.microsoft.com/office/powerpoint/2010/main" val="335714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6579" y="1527068"/>
            <a:ext cx="3919404" cy="5089739"/>
          </a:xfrm>
        </p:spPr>
      </p:pic>
    </p:spTree>
    <p:extLst>
      <p:ext uri="{BB962C8B-B14F-4D97-AF65-F5344CB8AC3E}">
        <p14:creationId xmlns:p14="http://schemas.microsoft.com/office/powerpoint/2010/main" val="247346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5056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621" y="1428750"/>
            <a:ext cx="3667321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568" y="1456970"/>
            <a:ext cx="4431426" cy="522993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144" y="1441731"/>
            <a:ext cx="4230274" cy="5260413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054" y="1475256"/>
            <a:ext cx="3986454" cy="5193362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509" y="1428750"/>
            <a:ext cx="3621545" cy="5286375"/>
          </a:xfrm>
        </p:spPr>
      </p:pic>
    </p:spTree>
    <p:extLst>
      <p:ext uri="{BB962C8B-B14F-4D97-AF65-F5344CB8AC3E}">
        <p14:creationId xmlns:p14="http://schemas.microsoft.com/office/powerpoint/2010/main" val="218327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BoI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CBoI theme</Template>
  <TotalTime>40868</TotalTime>
  <Words>49</Words>
  <Application>Microsoft Office PowerPoint</Application>
  <PresentationFormat>On-screen Show (4:3)</PresentationFormat>
  <Paragraphs>44</Paragraphs>
  <Slides>45</Slides>
  <Notes>42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8" baseType="lpstr">
      <vt:lpstr>Arial</vt:lpstr>
      <vt:lpstr>Calibri</vt:lpstr>
      <vt:lpstr>CBoI theme</vt:lpstr>
      <vt:lpstr>Peningamál 2015/1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Seðlabanki Íslands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Weathering the financial storm: Does the euro provide shelter or obstruct economic recovery?</dc:title>
  <dc:creator>SÍ Þórarinn Gunnar Pétursson</dc:creator>
  <cp:lastModifiedBy>SÍ Guðjón Emilsson</cp:lastModifiedBy>
  <cp:revision>1723</cp:revision>
  <cp:lastPrinted>2014-01-28T10:22:18Z</cp:lastPrinted>
  <dcterms:created xsi:type="dcterms:W3CDTF">2010-03-03T09:43:21Z</dcterms:created>
  <dcterms:modified xsi:type="dcterms:W3CDTF">2015-02-03T15:56:46Z</dcterms:modified>
</cp:coreProperties>
</file>