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388" r:id="rId2"/>
    <p:sldId id="814" r:id="rId3"/>
    <p:sldId id="815" r:id="rId4"/>
    <p:sldId id="816" r:id="rId5"/>
    <p:sldId id="817" r:id="rId6"/>
    <p:sldId id="818" r:id="rId7"/>
    <p:sldId id="819" r:id="rId8"/>
    <p:sldId id="820" r:id="rId9"/>
    <p:sldId id="821" r:id="rId10"/>
    <p:sldId id="822" r:id="rId11"/>
    <p:sldId id="823" r:id="rId12"/>
    <p:sldId id="824" r:id="rId13"/>
    <p:sldId id="825" r:id="rId14"/>
    <p:sldId id="826" r:id="rId15"/>
    <p:sldId id="827" r:id="rId16"/>
    <p:sldId id="828" r:id="rId17"/>
    <p:sldId id="829" r:id="rId18"/>
    <p:sldId id="830" r:id="rId19"/>
    <p:sldId id="831" r:id="rId20"/>
    <p:sldId id="832" r:id="rId21"/>
    <p:sldId id="833" r:id="rId22"/>
    <p:sldId id="834" r:id="rId23"/>
    <p:sldId id="835" r:id="rId24"/>
    <p:sldId id="836" r:id="rId25"/>
    <p:sldId id="837" r:id="rId26"/>
    <p:sldId id="838" r:id="rId27"/>
    <p:sldId id="839" r:id="rId28"/>
    <p:sldId id="840" r:id="rId29"/>
    <p:sldId id="841" r:id="rId30"/>
    <p:sldId id="842" r:id="rId31"/>
    <p:sldId id="843" r:id="rId32"/>
    <p:sldId id="844" r:id="rId33"/>
    <p:sldId id="845" r:id="rId34"/>
    <p:sldId id="846" r:id="rId35"/>
    <p:sldId id="847" r:id="rId36"/>
    <p:sldId id="848" r:id="rId37"/>
    <p:sldId id="849" r:id="rId38"/>
    <p:sldId id="850" r:id="rId39"/>
    <p:sldId id="851" r:id="rId40"/>
    <p:sldId id="852" r:id="rId41"/>
    <p:sldId id="853" r:id="rId42"/>
  </p:sldIdLst>
  <p:sldSz cx="9144000" cy="6858000" type="screen4x3"/>
  <p:notesSz cx="6797675" cy="9928225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ár Guðmundsson" initials="MG" lastIdx="1" clrIdx="0"/>
  <p:cmAuthor id="1" name="SÍ Þorvarður Tjörvi Ólafsson" initials="SÞTÓ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7740" autoAdjust="0"/>
  </p:normalViewPr>
  <p:slideViewPr>
    <p:cSldViewPr>
      <p:cViewPr varScale="1">
        <p:scale>
          <a:sx n="71" d="100"/>
          <a:sy n="71" d="100"/>
        </p:scale>
        <p:origin x="3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0"/>
    </p:cViewPr>
  </p:sorterViewPr>
  <p:notesViewPr>
    <p:cSldViewPr>
      <p:cViewPr>
        <p:scale>
          <a:sx n="100" d="100"/>
          <a:sy n="100" d="100"/>
        </p:scale>
        <p:origin x="-1908" y="1008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1EFA9B05-571B-4288-A8CC-8DDA7FBB93F6}" type="datetimeFigureOut">
              <a:rPr lang="en-GB" smtClean="0"/>
              <a:pPr/>
              <a:t>28/08/2015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5859FA48-BE83-44F5-855D-D234093C9E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94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392" cy="496811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678" y="1"/>
            <a:ext cx="2945391" cy="496811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918CC6D7-29F8-43E8-B67E-2E6272EB5762}" type="datetimeFigureOut">
              <a:rPr lang="en-GB" smtClean="0"/>
              <a:pPr/>
              <a:t>28/08/2015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70" y="4715707"/>
            <a:ext cx="5438140" cy="4468101"/>
          </a:xfrm>
          <a:prstGeom prst="rect">
            <a:avLst/>
          </a:prstGeom>
        </p:spPr>
        <p:txBody>
          <a:bodyPr vert="horz" lIns="92190" tIns="46095" rIns="92190" bIns="4609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817"/>
            <a:ext cx="2945392" cy="49681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678" y="9429817"/>
            <a:ext cx="2945391" cy="49681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993E1082-EB68-4FDD-BDE0-01FA6033B7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41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Bef>
        <a:spcPts val="600"/>
      </a:spcBef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C40F4-3854-4F65-A69B-F71401FA1142}" type="slidenum">
              <a:rPr lang="is-IS"/>
              <a:pPr/>
              <a:t>1</a:t>
            </a:fld>
            <a:endParaRPr lang="is-IS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18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69641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77067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45639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65374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18596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65481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62712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20002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7941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62358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11366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800989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21158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1771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9950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404173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419414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278143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135918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982677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87340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655030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966706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896672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884262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13616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876361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045967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223439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679141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192907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1631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140528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960656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04838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5852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91468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44273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42603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4262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7200900" cy="1727200"/>
          </a:xfrm>
        </p:spPr>
        <p:txBody>
          <a:bodyPr/>
          <a:lstStyle>
            <a:lvl1pPr algn="l">
              <a:defRPr sz="4400"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Calibri" pitchFamily="34" charset="0"/>
              </a:rPr>
              <a:t>Seðlabanki Íslands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28.8.2015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28.8.2015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501122" cy="5286412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9200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36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is-I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8713092" cy="1727200"/>
          </a:xfrm>
        </p:spPr>
        <p:txBody>
          <a:bodyPr/>
          <a:lstStyle>
            <a:lvl1pPr algn="ctr">
              <a:defRPr sz="4400"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pic>
        <p:nvPicPr>
          <p:cNvPr id="9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038600" cy="5112568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5112568"/>
          </a:xfrm>
        </p:spPr>
        <p:txBody>
          <a:bodyPr/>
          <a:lstStyle>
            <a:lvl1pPr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9200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4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is-IS" dirty="0" smtClean="0"/>
          </a:p>
        </p:txBody>
      </p:sp>
      <p:pic>
        <p:nvPicPr>
          <p:cNvPr id="11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28.8.2015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28.8.2015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28.8.2015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28.8.2015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28.8.2015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A1245-CDD3-4E92-A2C1-A4DE354B80A7}" type="datetimeFigureOut">
              <a:rPr lang="is-IS" smtClean="0"/>
              <a:pPr/>
              <a:t>28.8.2015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988839"/>
            <a:ext cx="8640762" cy="2016225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is-IS" sz="5600" dirty="0"/>
              <a:t>Peningamál </a:t>
            </a:r>
            <a:r>
              <a:rPr lang="is-IS" sz="5600" dirty="0" smtClean="0"/>
              <a:t>2015/3</a:t>
            </a:r>
            <a:r>
              <a:rPr lang="is-IS" sz="5600" dirty="0"/>
              <a:t/>
            </a:r>
            <a:br>
              <a:rPr lang="is-IS" sz="5600" dirty="0"/>
            </a:br>
            <a:endParaRPr lang="is-IS" sz="4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8857108" cy="2376488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s-IS" sz="3600" i="1" dirty="0"/>
              <a:t>V</a:t>
            </a:r>
            <a:r>
              <a:rPr lang="is-IS" sz="3600" i="1" dirty="0" smtClean="0"/>
              <a:t>erðbólguhorfur versna í kjölfar kjarasamninga</a:t>
            </a:r>
            <a:endParaRPr lang="is-I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41" y="1479608"/>
            <a:ext cx="4309881" cy="5184659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5" y="1428750"/>
            <a:ext cx="4070093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193" y="1543616"/>
            <a:ext cx="4392177" cy="5056642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05" y="1587812"/>
            <a:ext cx="4276353" cy="4968250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559" y="1428750"/>
            <a:ext cx="4093445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85" y="1888041"/>
            <a:ext cx="4062992" cy="4367793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49" y="1820985"/>
            <a:ext cx="4029464" cy="450190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91" y="1428750"/>
            <a:ext cx="3748181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49" y="1644200"/>
            <a:ext cx="4562865" cy="4855474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397" y="1529900"/>
            <a:ext cx="4175768" cy="5084074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67" y="989071"/>
            <a:ext cx="4258065" cy="487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433" y="1790505"/>
            <a:ext cx="4361697" cy="456286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09" y="1593908"/>
            <a:ext cx="3983744" cy="4956058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515" y="1428750"/>
            <a:ext cx="4017532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57" y="1657916"/>
            <a:ext cx="4053848" cy="4828042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117" y="1500944"/>
            <a:ext cx="4084328" cy="5141986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65" y="1558856"/>
            <a:ext cx="3925832" cy="5026162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437" y="1462844"/>
            <a:ext cx="4297689" cy="5218187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253" y="1432364"/>
            <a:ext cx="4194057" cy="5279147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05" y="1792222"/>
            <a:ext cx="4260752" cy="4559431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217" y="1523804"/>
            <a:ext cx="4008128" cy="5096266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81" y="1447604"/>
            <a:ext cx="4127000" cy="5248667"/>
          </a:xfrm>
        </p:spPr>
      </p:pic>
    </p:spTree>
    <p:extLst>
      <p:ext uri="{BB962C8B-B14F-4D97-AF65-F5344CB8AC3E}">
        <p14:creationId xmlns:p14="http://schemas.microsoft.com/office/powerpoint/2010/main" val="8622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693" y="1502468"/>
            <a:ext cx="4011176" cy="5138938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16" y="1428750"/>
            <a:ext cx="3754131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28" y="1428750"/>
            <a:ext cx="3922907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833" y="1464368"/>
            <a:ext cx="4056896" cy="5215139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633" y="1586288"/>
            <a:ext cx="4209297" cy="4971298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64" y="1428750"/>
            <a:ext cx="3835035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05" y="1743261"/>
            <a:ext cx="4276353" cy="4657353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09" y="1676204"/>
            <a:ext cx="3983744" cy="4791466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433" y="1721924"/>
            <a:ext cx="4361697" cy="4700026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65" y="1828605"/>
            <a:ext cx="3925832" cy="448666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37" y="1792029"/>
            <a:ext cx="3992888" cy="4559817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693" y="1583240"/>
            <a:ext cx="4011176" cy="4977394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65" y="1523804"/>
            <a:ext cx="3925832" cy="5096266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79" y="1428750"/>
            <a:ext cx="3989005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05" y="1600004"/>
            <a:ext cx="4047752" cy="4943866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37" y="1676204"/>
            <a:ext cx="4373889" cy="4791466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53" y="1428750"/>
            <a:ext cx="3474057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393" y="1428750"/>
            <a:ext cx="3431776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oI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CBoI theme</Template>
  <TotalTime>40876</TotalTime>
  <Words>48</Words>
  <Application>Microsoft Office PowerPoint</Application>
  <PresentationFormat>On-screen Show (4:3)</PresentationFormat>
  <Paragraphs>43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CBoI theme</vt:lpstr>
      <vt:lpstr>Peningamál 2015/3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Weathering the financial storm: Does the euro provide shelter or obstruct economic recovery?</dc:title>
  <dc:creator>SÍ Þórarinn Gunnar Pétursson</dc:creator>
  <cp:lastModifiedBy>SÍ Elís Pétursson</cp:lastModifiedBy>
  <cp:revision>1726</cp:revision>
  <cp:lastPrinted>2014-01-28T10:22:18Z</cp:lastPrinted>
  <dcterms:created xsi:type="dcterms:W3CDTF">2010-03-03T09:43:21Z</dcterms:created>
  <dcterms:modified xsi:type="dcterms:W3CDTF">2015-08-28T13:33:22Z</dcterms:modified>
</cp:coreProperties>
</file>