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154738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0F54-ECBA-4086-B1F4-614226BD66C2}" type="datetimeFigureOut">
              <a:rPr lang="is-IS" smtClean="0"/>
              <a:t>9.2.2016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11C3E-99C4-4C72-B5C6-B038EAE0A8A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5370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0F54-ECBA-4086-B1F4-614226BD66C2}" type="datetimeFigureOut">
              <a:rPr lang="is-IS" smtClean="0"/>
              <a:t>9.2.2016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11C3E-99C4-4C72-B5C6-B038EAE0A8A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8546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212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363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0F54-ECBA-4086-B1F4-614226BD66C2}" type="datetimeFigureOut">
              <a:rPr lang="is-IS" smtClean="0"/>
              <a:t>9.2.2016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11C3E-99C4-4C72-B5C6-B038EAE0A8A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4641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0F54-ECBA-4086-B1F4-614226BD66C2}" type="datetimeFigureOut">
              <a:rPr lang="is-IS" smtClean="0"/>
              <a:t>9.2.2016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11C3E-99C4-4C72-B5C6-B038EAE0A8A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544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0F54-ECBA-4086-B1F4-614226BD66C2}" type="datetimeFigureOut">
              <a:rPr lang="is-IS" smtClean="0"/>
              <a:t>9.2.2016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11C3E-99C4-4C72-B5C6-B038EAE0A8A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3453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0F54-ECBA-4086-B1F4-614226BD66C2}" type="datetimeFigureOut">
              <a:rPr lang="is-IS" smtClean="0"/>
              <a:t>9.2.2016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11C3E-99C4-4C72-B5C6-B038EAE0A8A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3021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0F54-ECBA-4086-B1F4-614226BD66C2}" type="datetimeFigureOut">
              <a:rPr lang="is-IS" smtClean="0"/>
              <a:t>9.2.2016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11C3E-99C4-4C72-B5C6-B038EAE0A8A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723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0F54-ECBA-4086-B1F4-614226BD66C2}" type="datetimeFigureOut">
              <a:rPr lang="is-IS" smtClean="0"/>
              <a:t>9.2.2016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11C3E-99C4-4C72-B5C6-B038EAE0A8A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6060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B0F54-ECBA-4086-B1F4-614226BD66C2}" type="datetimeFigureOut">
              <a:rPr lang="is-IS" smtClean="0"/>
              <a:t>9.2.2016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11C3E-99C4-4C72-B5C6-B038EAE0A8A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618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Peningamál 2016/1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 smtClean="0"/>
              <a:t>Myndir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578164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438" y="685800"/>
            <a:ext cx="34131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603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563" y="685800"/>
            <a:ext cx="44592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024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3" y="685800"/>
            <a:ext cx="43719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9363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63" y="685800"/>
            <a:ext cx="46640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6808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685800"/>
            <a:ext cx="41656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2188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75" y="685800"/>
            <a:ext cx="43100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7178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488" y="685800"/>
            <a:ext cx="36290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739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8" y="685800"/>
            <a:ext cx="48085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284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0" y="685800"/>
            <a:ext cx="45085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0496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63" y="685800"/>
            <a:ext cx="46640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173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013" y="685800"/>
            <a:ext cx="46243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766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8" y="685800"/>
            <a:ext cx="56848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708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3" y="685800"/>
            <a:ext cx="42703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0438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663" y="685800"/>
            <a:ext cx="38766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189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685800"/>
            <a:ext cx="44767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8787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88" y="685800"/>
            <a:ext cx="41862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1904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63" y="685800"/>
            <a:ext cx="39258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02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685800"/>
            <a:ext cx="47434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037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0" y="685800"/>
            <a:ext cx="45069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519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685800"/>
            <a:ext cx="41338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151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3" y="685800"/>
            <a:ext cx="49037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7496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825" y="685800"/>
            <a:ext cx="38147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438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685800"/>
            <a:ext cx="41783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3953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38" y="685800"/>
            <a:ext cx="35385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893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13" y="685800"/>
            <a:ext cx="36845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7881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050" y="685800"/>
            <a:ext cx="40259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66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88" y="685800"/>
            <a:ext cx="40846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53573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150" y="685800"/>
            <a:ext cx="39497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35089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975" y="685800"/>
            <a:ext cx="47180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932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75" y="685800"/>
            <a:ext cx="44132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18411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88" y="685800"/>
            <a:ext cx="47720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76564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50" y="685800"/>
            <a:ext cx="44831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904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685800"/>
            <a:ext cx="42164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02287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25" y="685800"/>
            <a:ext cx="41719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05366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5" y="685800"/>
            <a:ext cx="40941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5660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13" y="685800"/>
            <a:ext cx="41417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66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75" y="685800"/>
            <a:ext cx="41068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226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88" y="685800"/>
            <a:ext cx="37798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3637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685800"/>
            <a:ext cx="48577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353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1-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50" y="685800"/>
            <a:ext cx="37465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350068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 i Peningamál 2015_4_template</Template>
  <TotalTime>2</TotalTime>
  <Words>3</Words>
  <Application>Microsoft Office PowerPoint</Application>
  <PresentationFormat>Widescreen</PresentationFormat>
  <Paragraphs>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Myndir i Peningamál 2015_4_template</vt:lpstr>
      <vt:lpstr>Peningamál 2016/1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Peningamál 2016/1</dc:title>
  <dc:creator>SÍ Elís Pétursson</dc:creator>
  <cp:lastModifiedBy>SÍ Elís Pétursson</cp:lastModifiedBy>
  <cp:revision>1</cp:revision>
  <dcterms:created xsi:type="dcterms:W3CDTF">2016-02-09T14:40:30Z</dcterms:created>
  <dcterms:modified xsi:type="dcterms:W3CDTF">2016-02-09T14:42:58Z</dcterms:modified>
</cp:coreProperties>
</file>