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0"/>
  </p:notesMasterIdLst>
  <p:sldIdLst>
    <p:sldId id="457" r:id="rId2"/>
    <p:sldId id="458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59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60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7" r:id="rId45"/>
    <p:sldId id="508" r:id="rId46"/>
    <p:sldId id="509" r:id="rId47"/>
    <p:sldId id="510" r:id="rId48"/>
    <p:sldId id="511" r:id="rId49"/>
    <p:sldId id="512" r:id="rId50"/>
    <p:sldId id="513" r:id="rId51"/>
    <p:sldId id="514" r:id="rId52"/>
    <p:sldId id="515" r:id="rId53"/>
    <p:sldId id="461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7" r:id="rId66"/>
    <p:sldId id="528" r:id="rId67"/>
    <p:sldId id="529" r:id="rId68"/>
    <p:sldId id="530" r:id="rId69"/>
    <p:sldId id="531" r:id="rId70"/>
    <p:sldId id="532" r:id="rId71"/>
    <p:sldId id="533" r:id="rId72"/>
    <p:sldId id="534" r:id="rId73"/>
    <p:sldId id="535" r:id="rId74"/>
    <p:sldId id="536" r:id="rId75"/>
    <p:sldId id="537" r:id="rId76"/>
    <p:sldId id="538" r:id="rId77"/>
    <p:sldId id="539" r:id="rId78"/>
    <p:sldId id="540" r:id="rId79"/>
    <p:sldId id="541" r:id="rId80"/>
    <p:sldId id="462" r:id="rId81"/>
    <p:sldId id="542" r:id="rId82"/>
    <p:sldId id="543" r:id="rId83"/>
    <p:sldId id="544" r:id="rId84"/>
    <p:sldId id="545" r:id="rId85"/>
    <p:sldId id="546" r:id="rId86"/>
    <p:sldId id="547" r:id="rId87"/>
    <p:sldId id="548" r:id="rId88"/>
    <p:sldId id="549" r:id="rId89"/>
    <p:sldId id="550" r:id="rId90"/>
    <p:sldId id="551" r:id="rId91"/>
    <p:sldId id="552" r:id="rId92"/>
    <p:sldId id="553" r:id="rId93"/>
    <p:sldId id="463" r:id="rId94"/>
    <p:sldId id="554" r:id="rId95"/>
    <p:sldId id="555" r:id="rId96"/>
    <p:sldId id="556" r:id="rId97"/>
    <p:sldId id="557" r:id="rId98"/>
    <p:sldId id="558" r:id="rId99"/>
    <p:sldId id="559" r:id="rId100"/>
    <p:sldId id="464" r:id="rId101"/>
    <p:sldId id="560" r:id="rId102"/>
    <p:sldId id="561" r:id="rId103"/>
    <p:sldId id="465" r:id="rId104"/>
    <p:sldId id="562" r:id="rId105"/>
    <p:sldId id="563" r:id="rId106"/>
    <p:sldId id="564" r:id="rId107"/>
    <p:sldId id="565" r:id="rId108"/>
    <p:sldId id="466" r:id="rId109"/>
    <p:sldId id="566" r:id="rId110"/>
    <p:sldId id="567" r:id="rId111"/>
    <p:sldId id="568" r:id="rId112"/>
    <p:sldId id="569" r:id="rId113"/>
    <p:sldId id="570" r:id="rId114"/>
    <p:sldId id="571" r:id="rId115"/>
    <p:sldId id="467" r:id="rId116"/>
    <p:sldId id="572" r:id="rId117"/>
    <p:sldId id="573" r:id="rId118"/>
    <p:sldId id="574" r:id="rId119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A0C7B-C0C7-46B1-9346-C33F46DE70C9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5E96-F54F-4E69-9A3D-50E6E46D355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075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258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793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547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737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983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296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331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307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633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113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38914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35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729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95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7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38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94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968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37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915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579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1D18-BCD2-4BB4-BB2F-0F9DF9FFDB66}" type="datetimeFigureOut">
              <a:rPr lang="is-IS" smtClean="0"/>
              <a:t>10.5.2016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683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Peningamál </a:t>
            </a:r>
            <a:r>
              <a:rPr lang="is-IS" dirty="0" smtClean="0"/>
              <a:t>2016/2</a:t>
            </a:r>
            <a:endParaRPr lang="is-I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39"/>
            <a:ext cx="10275522" cy="1714429"/>
          </a:xfrm>
        </p:spPr>
        <p:txBody>
          <a:bodyPr>
            <a:normAutofit/>
          </a:bodyPr>
          <a:lstStyle/>
          <a:p>
            <a:r>
              <a:rPr lang="is-IS" sz="4000" dirty="0" smtClean="0"/>
              <a:t>Myndir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11323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685800"/>
            <a:ext cx="4678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0520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2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2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3" y="685800"/>
            <a:ext cx="3836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491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2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3" y="685800"/>
            <a:ext cx="4714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4448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</a:t>
            </a:r>
            <a:r>
              <a:rPr lang="is-IS" sz="4000" dirty="0" smtClean="0">
                <a:solidFill>
                  <a:schemeClr val="tx1"/>
                </a:solidFill>
              </a:rPr>
              <a:t>3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3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8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4773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3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3" y="685800"/>
            <a:ext cx="4397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612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3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8" y="685800"/>
            <a:ext cx="4287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084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3_M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38" y="685800"/>
            <a:ext cx="4835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443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</a:t>
            </a:r>
            <a:r>
              <a:rPr lang="is-IS" sz="4000" dirty="0" smtClean="0">
                <a:solidFill>
                  <a:schemeClr val="tx1"/>
                </a:solidFill>
              </a:rPr>
              <a:t>4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4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685800"/>
            <a:ext cx="4697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3" y="685800"/>
            <a:ext cx="4802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3046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4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3" y="685800"/>
            <a:ext cx="4587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36891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4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685800"/>
            <a:ext cx="4367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187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4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85800"/>
            <a:ext cx="4076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2103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4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4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7707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4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5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4567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</a:t>
            </a:r>
            <a:r>
              <a:rPr lang="is-IS" sz="4000" dirty="0">
                <a:solidFill>
                  <a:schemeClr val="tx1"/>
                </a:solidFill>
              </a:rPr>
              <a:t>5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5_M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685800"/>
            <a:ext cx="3421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99168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5_M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38" y="685800"/>
            <a:ext cx="3868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4143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5_M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685800"/>
            <a:ext cx="3662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22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685800"/>
            <a:ext cx="4981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36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4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241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685800"/>
            <a:ext cx="4094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63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685800"/>
            <a:ext cx="3970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14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685800"/>
            <a:ext cx="4170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24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685800"/>
            <a:ext cx="5168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82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685800"/>
            <a:ext cx="4292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10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3" y="685800"/>
            <a:ext cx="4651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1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685800"/>
            <a:ext cx="3943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35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6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59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685800"/>
            <a:ext cx="4435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346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685800"/>
            <a:ext cx="4227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831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25" y="685800"/>
            <a:ext cx="5059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86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685800"/>
            <a:ext cx="4443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243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685800"/>
            <a:ext cx="4625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878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685800"/>
            <a:ext cx="4443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931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685800"/>
            <a:ext cx="3854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25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685800"/>
            <a:ext cx="4591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849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5800"/>
            <a:ext cx="4418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402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85800"/>
            <a:ext cx="4176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965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685800"/>
            <a:ext cx="383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990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63" y="685800"/>
            <a:ext cx="4383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743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685800"/>
            <a:ext cx="4087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74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685800"/>
            <a:ext cx="3605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396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685800"/>
            <a:ext cx="3594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813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685800"/>
            <a:ext cx="3846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87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685800"/>
            <a:ext cx="4232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02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685800"/>
            <a:ext cx="4513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735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63" y="685800"/>
            <a:ext cx="3927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026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685800"/>
            <a:ext cx="4286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404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685800"/>
            <a:ext cx="4352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683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685800"/>
            <a:ext cx="33448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57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13" y="685800"/>
            <a:ext cx="5006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804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91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118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685800"/>
            <a:ext cx="4183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524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685800"/>
            <a:ext cx="3940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603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685800"/>
            <a:ext cx="39401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510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85800"/>
            <a:ext cx="4622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33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3" y="685800"/>
            <a:ext cx="4727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251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685800"/>
            <a:ext cx="4684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974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8" y="685800"/>
            <a:ext cx="2968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347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II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8" y="685800"/>
            <a:ext cx="3411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4580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85800"/>
            <a:ext cx="5080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900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267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414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555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85800"/>
            <a:ext cx="4476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124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5" y="685800"/>
            <a:ext cx="3879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952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685800"/>
            <a:ext cx="4457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50" y="685800"/>
            <a:ext cx="4659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3028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685800"/>
            <a:ext cx="4456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9027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685800"/>
            <a:ext cx="4521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970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7" y="667692"/>
            <a:ext cx="7986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947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685800"/>
            <a:ext cx="3943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3485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685800"/>
            <a:ext cx="4464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2553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25" y="685800"/>
            <a:ext cx="4373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69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8" y="685800"/>
            <a:ext cx="5241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7870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3" y="685800"/>
            <a:ext cx="4522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078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267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6079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63" y="685800"/>
            <a:ext cx="3851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28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25" y="685800"/>
            <a:ext cx="4298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1697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685800"/>
            <a:ext cx="4391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2071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0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7586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685800"/>
            <a:ext cx="3829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5729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38" y="685800"/>
            <a:ext cx="4249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0625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70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3054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685800"/>
            <a:ext cx="3956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844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685800"/>
            <a:ext cx="4229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0450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685800"/>
            <a:ext cx="4335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976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685800"/>
            <a:ext cx="3938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3822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V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92" y="676746"/>
            <a:ext cx="71612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85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685800"/>
            <a:ext cx="4953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0447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63" y="685800"/>
            <a:ext cx="4079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8140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685800"/>
            <a:ext cx="35941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3396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685800"/>
            <a:ext cx="4025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8181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38" y="685800"/>
            <a:ext cx="3514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890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685800"/>
            <a:ext cx="43370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0105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5" y="685800"/>
            <a:ext cx="3740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8584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685800"/>
            <a:ext cx="4449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0500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63" y="685800"/>
            <a:ext cx="4306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406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685800"/>
            <a:ext cx="4608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4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I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685800"/>
            <a:ext cx="4970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6613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685800"/>
            <a:ext cx="4062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215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5" y="685800"/>
            <a:ext cx="3967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52537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V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63" y="685800"/>
            <a:ext cx="3952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6802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2016/2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1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1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685800"/>
            <a:ext cx="4216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2329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1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13" y="685800"/>
            <a:ext cx="46243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0993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1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6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8157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1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685800"/>
            <a:ext cx="4248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93570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1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685800"/>
            <a:ext cx="4595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6441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62-R1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85800"/>
            <a:ext cx="4144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63575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2015_4_nýtt</Template>
  <TotalTime>22</TotalTime>
  <Words>43</Words>
  <Application>Microsoft Office PowerPoint</Application>
  <PresentationFormat>Widescreen</PresentationFormat>
  <Paragraphs>32</Paragraphs>
  <Slides>118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2" baseType="lpstr">
      <vt:lpstr>Arial</vt:lpstr>
      <vt:lpstr>Calibri</vt:lpstr>
      <vt:lpstr>Calibri Light</vt:lpstr>
      <vt:lpstr>Myndir i Peningamál 2015_4_nýtt</vt:lpstr>
      <vt:lpstr>Peningamál 2016/2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NEMESIS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SÍ Elís Pétursson</dc:creator>
  <cp:lastModifiedBy>SÍ Elís Pétursson</cp:lastModifiedBy>
  <cp:revision>4</cp:revision>
  <dcterms:created xsi:type="dcterms:W3CDTF">2015-11-11T12:39:44Z</dcterms:created>
  <dcterms:modified xsi:type="dcterms:W3CDTF">2016-05-10T17:41:20Z</dcterms:modified>
</cp:coreProperties>
</file>