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8"/>
  </p:notesMasterIdLst>
  <p:sldIdLst>
    <p:sldId id="457" r:id="rId2"/>
    <p:sldId id="458" r:id="rId3"/>
    <p:sldId id="466" r:id="rId4"/>
    <p:sldId id="467" r:id="rId5"/>
    <p:sldId id="468" r:id="rId6"/>
    <p:sldId id="469" r:id="rId7"/>
    <p:sldId id="470" r:id="rId8"/>
    <p:sldId id="471" r:id="rId9"/>
    <p:sldId id="472" r:id="rId10"/>
    <p:sldId id="473" r:id="rId11"/>
    <p:sldId id="474" r:id="rId12"/>
    <p:sldId id="475" r:id="rId13"/>
    <p:sldId id="476" r:id="rId14"/>
    <p:sldId id="477" r:id="rId15"/>
    <p:sldId id="478" r:id="rId16"/>
    <p:sldId id="479" r:id="rId17"/>
    <p:sldId id="480" r:id="rId18"/>
    <p:sldId id="481" r:id="rId19"/>
    <p:sldId id="482" r:id="rId20"/>
    <p:sldId id="459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  <p:sldId id="494" r:id="rId33"/>
    <p:sldId id="460" r:id="rId34"/>
    <p:sldId id="495" r:id="rId35"/>
    <p:sldId id="496" r:id="rId36"/>
    <p:sldId id="497" r:id="rId37"/>
    <p:sldId id="498" r:id="rId38"/>
    <p:sldId id="499" r:id="rId39"/>
    <p:sldId id="500" r:id="rId40"/>
    <p:sldId id="501" r:id="rId41"/>
    <p:sldId id="502" r:id="rId42"/>
    <p:sldId id="503" r:id="rId43"/>
    <p:sldId id="504" r:id="rId44"/>
    <p:sldId id="505" r:id="rId45"/>
    <p:sldId id="506" r:id="rId46"/>
    <p:sldId id="507" r:id="rId47"/>
    <p:sldId id="508" r:id="rId48"/>
    <p:sldId id="509" r:id="rId49"/>
    <p:sldId id="510" r:id="rId50"/>
    <p:sldId id="511" r:id="rId51"/>
    <p:sldId id="512" r:id="rId52"/>
    <p:sldId id="461" r:id="rId53"/>
    <p:sldId id="513" r:id="rId54"/>
    <p:sldId id="514" r:id="rId55"/>
    <p:sldId id="515" r:id="rId56"/>
    <p:sldId id="516" r:id="rId57"/>
    <p:sldId id="517" r:id="rId58"/>
    <p:sldId id="518" r:id="rId59"/>
    <p:sldId id="519" r:id="rId60"/>
    <p:sldId id="520" r:id="rId61"/>
    <p:sldId id="521" r:id="rId62"/>
    <p:sldId id="522" r:id="rId63"/>
    <p:sldId id="523" r:id="rId64"/>
    <p:sldId id="524" r:id="rId65"/>
    <p:sldId id="525" r:id="rId66"/>
    <p:sldId id="526" r:id="rId67"/>
    <p:sldId id="527" r:id="rId68"/>
    <p:sldId id="528" r:id="rId69"/>
    <p:sldId id="529" r:id="rId70"/>
    <p:sldId id="530" r:id="rId71"/>
    <p:sldId id="531" r:id="rId72"/>
    <p:sldId id="532" r:id="rId73"/>
    <p:sldId id="533" r:id="rId74"/>
    <p:sldId id="534" r:id="rId75"/>
    <p:sldId id="462" r:id="rId76"/>
    <p:sldId id="535" r:id="rId77"/>
    <p:sldId id="536" r:id="rId78"/>
    <p:sldId id="537" r:id="rId79"/>
    <p:sldId id="538" r:id="rId80"/>
    <p:sldId id="539" r:id="rId81"/>
    <p:sldId id="540" r:id="rId82"/>
    <p:sldId id="541" r:id="rId83"/>
    <p:sldId id="542" r:id="rId84"/>
    <p:sldId id="543" r:id="rId85"/>
    <p:sldId id="544" r:id="rId86"/>
    <p:sldId id="545" r:id="rId87"/>
    <p:sldId id="546" r:id="rId88"/>
    <p:sldId id="547" r:id="rId89"/>
    <p:sldId id="463" r:id="rId90"/>
    <p:sldId id="548" r:id="rId91"/>
    <p:sldId id="549" r:id="rId92"/>
    <p:sldId id="550" r:id="rId93"/>
    <p:sldId id="551" r:id="rId94"/>
    <p:sldId id="552" r:id="rId95"/>
    <p:sldId id="553" r:id="rId96"/>
    <p:sldId id="554" r:id="rId97"/>
    <p:sldId id="555" r:id="rId98"/>
    <p:sldId id="556" r:id="rId99"/>
    <p:sldId id="557" r:id="rId100"/>
    <p:sldId id="558" r:id="rId101"/>
    <p:sldId id="559" r:id="rId102"/>
    <p:sldId id="464" r:id="rId103"/>
    <p:sldId id="560" r:id="rId104"/>
    <p:sldId id="465" r:id="rId105"/>
    <p:sldId id="561" r:id="rId106"/>
    <p:sldId id="562" r:id="rId107"/>
    <p:sldId id="563" r:id="rId108"/>
    <p:sldId id="564" r:id="rId109"/>
    <p:sldId id="565" r:id="rId110"/>
    <p:sldId id="566" r:id="rId111"/>
    <p:sldId id="567" r:id="rId112"/>
    <p:sldId id="568" r:id="rId113"/>
    <p:sldId id="569" r:id="rId114"/>
    <p:sldId id="570" r:id="rId115"/>
    <p:sldId id="571" r:id="rId116"/>
    <p:sldId id="572" r:id="rId117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A0C7B-C0C7-46B1-9346-C33F46DE70C9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5E96-F54F-4E69-9A3D-50E6E46D355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1075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2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6258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20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7547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33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67378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52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2983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75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72966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89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73319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102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43078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3698F-F5A5-4914-91DD-5408F89085A7}" type="slidenum">
              <a:rPr lang="is-IS"/>
              <a:pPr/>
              <a:t>104</a:t>
            </a:fld>
            <a:endParaRPr lang="is-I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2" y="5121056"/>
            <a:ext cx="5390942" cy="4850522"/>
          </a:xfrm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6633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38914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1D18-BCD2-4BB4-BB2F-0F9DF9FFDB66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4D14-DFE7-45BE-9A20-5A8892BA25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3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1D18-BCD2-4BB4-BB2F-0F9DF9FFDB66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4D14-DFE7-45BE-9A20-5A8892BA25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729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795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679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1D18-BCD2-4BB4-BB2F-0F9DF9FFDB66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4D14-DFE7-45BE-9A20-5A8892BA25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386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1D18-BCD2-4BB4-BB2F-0F9DF9FFDB66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4D14-DFE7-45BE-9A20-5A8892BA25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6945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1D18-BCD2-4BB4-BB2F-0F9DF9FFDB66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4D14-DFE7-45BE-9A20-5A8892BA25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968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1D18-BCD2-4BB4-BB2F-0F9DF9FFDB66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4D14-DFE7-45BE-9A20-5A8892BA25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2376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1D18-BCD2-4BB4-BB2F-0F9DF9FFDB66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4D14-DFE7-45BE-9A20-5A8892BA25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4915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1D18-BCD2-4BB4-BB2F-0F9DF9FFDB66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4D14-DFE7-45BE-9A20-5A8892BA25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0579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1D18-BCD2-4BB4-BB2F-0F9DF9FFDB66}" type="datetimeFigureOut">
              <a:rPr lang="is-IS" smtClean="0"/>
              <a:t>16.11.2016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44D14-DFE7-45BE-9A20-5A8892BA25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9683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Peningamál 2016/4</a:t>
            </a:r>
            <a:endParaRPr lang="is-IS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39"/>
            <a:ext cx="10275522" cy="1714429"/>
          </a:xfrm>
        </p:spPr>
        <p:txBody>
          <a:bodyPr>
            <a:normAutofit/>
          </a:bodyPr>
          <a:lstStyle/>
          <a:p>
            <a:r>
              <a:rPr lang="is-IS" sz="4000" dirty="0" smtClean="0"/>
              <a:t>Myndir</a:t>
            </a:r>
            <a:endParaRPr lang="is-IS" sz="4000" dirty="0"/>
          </a:p>
        </p:txBody>
      </p:sp>
    </p:spTree>
    <p:extLst>
      <p:ext uri="{BB962C8B-B14F-4D97-AF65-F5344CB8AC3E}">
        <p14:creationId xmlns:p14="http://schemas.microsoft.com/office/powerpoint/2010/main" val="11323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685800"/>
            <a:ext cx="46847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6829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63" y="685800"/>
            <a:ext cx="45878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1272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88" y="685800"/>
            <a:ext cx="43402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8093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smtClean="0">
                <a:solidFill>
                  <a:schemeClr val="bg1"/>
                </a:solidFill>
              </a:rPr>
              <a:t>Peningamál 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2016/4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Rammagrein 2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2_M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685800"/>
            <a:ext cx="3860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7373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smtClean="0">
                <a:solidFill>
                  <a:schemeClr val="bg1"/>
                </a:solidFill>
              </a:rPr>
              <a:t>Peningamál 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2016/4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Rammagrein 3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685800"/>
            <a:ext cx="43243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3748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13" y="685800"/>
            <a:ext cx="38893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8597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85800"/>
            <a:ext cx="41894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9958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685800"/>
            <a:ext cx="42529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440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685800"/>
            <a:ext cx="51498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435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38" y="685800"/>
            <a:ext cx="47085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7865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685800"/>
            <a:ext cx="40005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870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685800"/>
            <a:ext cx="40005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4404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50" y="685800"/>
            <a:ext cx="39735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364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13" y="685800"/>
            <a:ext cx="41671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6269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75" y="685800"/>
            <a:ext cx="41576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406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50" y="685800"/>
            <a:ext cx="41021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153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3_M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85800"/>
            <a:ext cx="41783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415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5" y="685800"/>
            <a:ext cx="49847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280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3" y="685800"/>
            <a:ext cx="47132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97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8" y="685800"/>
            <a:ext cx="41608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019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685800"/>
            <a:ext cx="40941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575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685800"/>
            <a:ext cx="39798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33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3" y="685800"/>
            <a:ext cx="51720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754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75" y="685800"/>
            <a:ext cx="44624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435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63" y="685800"/>
            <a:ext cx="3927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42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smtClean="0">
                <a:solidFill>
                  <a:schemeClr val="bg1"/>
                </a:solidFill>
              </a:rPr>
              <a:t>Peningamál 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2016/4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Kafli I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smtClean="0">
                <a:solidFill>
                  <a:schemeClr val="bg1"/>
                </a:solidFill>
              </a:rPr>
              <a:t>Peningamál 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2016/4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Kafli II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1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13" y="685800"/>
            <a:ext cx="45497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168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685800"/>
            <a:ext cx="45339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245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88" y="685800"/>
            <a:ext cx="42116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635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38" y="685800"/>
            <a:ext cx="50625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752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13" y="685800"/>
            <a:ext cx="4243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836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685800"/>
            <a:ext cx="4629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107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88" y="685800"/>
            <a:ext cx="4187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794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3" y="685800"/>
            <a:ext cx="44211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457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75" y="685800"/>
            <a:ext cx="40052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18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8" y="685800"/>
            <a:ext cx="47339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872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25" y="685800"/>
            <a:ext cx="41957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340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63" y="685800"/>
            <a:ext cx="43576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042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63" y="685800"/>
            <a:ext cx="46132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722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smtClean="0">
                <a:solidFill>
                  <a:schemeClr val="bg1"/>
                </a:solidFill>
              </a:rPr>
              <a:t>Peningamál 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2016/4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Kafli III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63" y="685800"/>
            <a:ext cx="44338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425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44" y="635051"/>
            <a:ext cx="4212345" cy="57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4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63" y="685800"/>
            <a:ext cx="42830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415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685800"/>
            <a:ext cx="43608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223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685800"/>
            <a:ext cx="46720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37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13" y="685800"/>
            <a:ext cx="50069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717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88" y="685800"/>
            <a:ext cx="44926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17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63" y="685800"/>
            <a:ext cx="4689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530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88" y="685800"/>
            <a:ext cx="44148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810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685800"/>
            <a:ext cx="43815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387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25" y="685800"/>
            <a:ext cx="37639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228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685800"/>
            <a:ext cx="37719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943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8" y="685800"/>
            <a:ext cx="45434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418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685800"/>
            <a:ext cx="42465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96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75" y="685800"/>
            <a:ext cx="45402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593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685800"/>
            <a:ext cx="3683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705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685800"/>
            <a:ext cx="3759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02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75" y="685800"/>
            <a:ext cx="46148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393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685800"/>
            <a:ext cx="45450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498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II-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13" y="685800"/>
            <a:ext cx="38639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040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smtClean="0">
                <a:solidFill>
                  <a:schemeClr val="bg1"/>
                </a:solidFill>
              </a:rPr>
              <a:t>Peningamál 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2016/4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Kafli IV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3" y="685800"/>
            <a:ext cx="50831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587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63" y="685800"/>
            <a:ext cx="4181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947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0" y="685800"/>
            <a:ext cx="45069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621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3" y="685800"/>
            <a:ext cx="37877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7452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06" y="698679"/>
            <a:ext cx="4568894" cy="522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478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685800"/>
            <a:ext cx="4568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9940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5" y="685800"/>
            <a:ext cx="37528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823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88" y="685800"/>
            <a:ext cx="45942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799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75" y="685800"/>
            <a:ext cx="44640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2313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3" y="685800"/>
            <a:ext cx="44846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6923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8" y="685800"/>
            <a:ext cx="48085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5946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25" y="685800"/>
            <a:ext cx="45259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3260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5" y="685800"/>
            <a:ext cx="41846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5387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685800"/>
            <a:ext cx="3911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0651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25" y="685800"/>
            <a:ext cx="47545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4115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13" y="685800"/>
            <a:ext cx="4370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2567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38" y="685800"/>
            <a:ext cx="40989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6833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50" y="685800"/>
            <a:ext cx="39751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643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75" y="685800"/>
            <a:ext cx="42354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7390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0" y="685800"/>
            <a:ext cx="37449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356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63" y="685800"/>
            <a:ext cx="43068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3717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685800"/>
            <a:ext cx="3937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6163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685800"/>
            <a:ext cx="43799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269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V-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25" y="685800"/>
            <a:ext cx="38925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3406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smtClean="0">
                <a:solidFill>
                  <a:schemeClr val="bg1"/>
                </a:solidFill>
              </a:rPr>
              <a:t>Peningamál 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2016/4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Kafli V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50" y="685800"/>
            <a:ext cx="40513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2720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8" y="685800"/>
            <a:ext cx="38322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922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5" y="685800"/>
            <a:ext cx="40306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5457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85800"/>
            <a:ext cx="43418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78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38" y="685800"/>
            <a:ext cx="48847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4763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88" y="685800"/>
            <a:ext cx="35020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8954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38" y="685800"/>
            <a:ext cx="42259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2461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685800"/>
            <a:ext cx="43227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9259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38" y="685800"/>
            <a:ext cx="36925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2709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685800"/>
            <a:ext cx="44688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0119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25" y="685800"/>
            <a:ext cx="39671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5513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685800"/>
            <a:ext cx="40624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6648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85800"/>
            <a:ext cx="3962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4942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V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685800"/>
            <a:ext cx="42799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9547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8200" y="1529395"/>
            <a:ext cx="5181600" cy="5089890"/>
          </a:xfrm>
          <a:solidFill>
            <a:schemeClr val="accent1"/>
          </a:solidFill>
        </p:spPr>
        <p:txBody>
          <a:bodyPr vert="horz" lIns="0" tIns="45720" rIns="18000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is-IS" sz="4800" dirty="0" smtClean="0">
                <a:solidFill>
                  <a:schemeClr val="bg1"/>
                </a:solidFill>
              </a:rPr>
              <a:t>Peningamál </a:t>
            </a:r>
            <a:br>
              <a:rPr lang="is-IS" sz="4800" dirty="0" smtClean="0">
                <a:solidFill>
                  <a:schemeClr val="bg1"/>
                </a:solidFill>
              </a:rPr>
            </a:br>
            <a:r>
              <a:rPr lang="is-IS" sz="4800" dirty="0" smtClean="0">
                <a:solidFill>
                  <a:schemeClr val="bg1"/>
                </a:solidFill>
              </a:rPr>
              <a:t>2016/4</a:t>
            </a:r>
            <a:endParaRPr lang="is-I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29395"/>
            <a:ext cx="5181600" cy="5089890"/>
          </a:xfr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txBody>
          <a:bodyPr vert="horz" lIns="36000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is-IS" sz="4000" dirty="0" smtClean="0">
                <a:solidFill>
                  <a:schemeClr val="tx1"/>
                </a:solidFill>
              </a:rPr>
              <a:t>Rammagrein 1</a:t>
            </a:r>
            <a:endParaRPr lang="is-I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I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88" y="685800"/>
            <a:ext cx="49736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6023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63" y="685800"/>
            <a:ext cx="41290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5264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63" y="685800"/>
            <a:ext cx="41290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3394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88" y="685800"/>
            <a:ext cx="44910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1951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0" y="685800"/>
            <a:ext cx="43545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2202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25" y="685800"/>
            <a:ext cx="41973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4616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63" y="685800"/>
            <a:ext cx="38750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5031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13" y="685800"/>
            <a:ext cx="43957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9283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70" y="808789"/>
            <a:ext cx="5975758" cy="52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635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685800"/>
            <a:ext cx="39814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6796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164-R1_M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38" y="685800"/>
            <a:ext cx="41481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052808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 i Peningamál 2015_4_nýtt</Template>
  <TotalTime>33</TotalTime>
  <Words>35</Words>
  <Application>Microsoft Office PowerPoint</Application>
  <PresentationFormat>Widescreen</PresentationFormat>
  <Paragraphs>26</Paragraphs>
  <Slides>116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0" baseType="lpstr">
      <vt:lpstr>Arial</vt:lpstr>
      <vt:lpstr>Calibri</vt:lpstr>
      <vt:lpstr>Calibri Light</vt:lpstr>
      <vt:lpstr>Myndir i Peningamál 2015_4_nýtt</vt:lpstr>
      <vt:lpstr>Peningamál 2016/4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NEMESIS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SÍ Elís Pétursson</dc:creator>
  <cp:lastModifiedBy>SÍ Elís Pétursson</cp:lastModifiedBy>
  <cp:revision>8</cp:revision>
  <dcterms:created xsi:type="dcterms:W3CDTF">2015-11-11T12:39:44Z</dcterms:created>
  <dcterms:modified xsi:type="dcterms:W3CDTF">2016-11-16T10:45:56Z</dcterms:modified>
</cp:coreProperties>
</file>