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2/8/2017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mtClean="0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8.2.2017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2017/1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Myndir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09" y="720846"/>
            <a:ext cx="4053848" cy="54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150" y="685800"/>
            <a:ext cx="3949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789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85800"/>
            <a:ext cx="5105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8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50" y="685800"/>
            <a:ext cx="42037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208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0" y="685800"/>
            <a:ext cx="46339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82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85800"/>
            <a:ext cx="42005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384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685800"/>
            <a:ext cx="44767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1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75" y="685800"/>
            <a:ext cx="47164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42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75" y="685800"/>
            <a:ext cx="41830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67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685800"/>
            <a:ext cx="44513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59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685800"/>
            <a:ext cx="4165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88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3" y="685800"/>
            <a:ext cx="39147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7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685800"/>
            <a:ext cx="4648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36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13" y="685800"/>
            <a:ext cx="45481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356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685800"/>
            <a:ext cx="4641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909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3" y="685800"/>
            <a:ext cx="4141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677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88" y="685800"/>
            <a:ext cx="3500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463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88" y="685800"/>
            <a:ext cx="36274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704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685800"/>
            <a:ext cx="424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184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685800"/>
            <a:ext cx="46736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25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685800"/>
            <a:ext cx="41894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26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685800"/>
            <a:ext cx="506571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242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13" y="685800"/>
            <a:ext cx="50307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062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5800"/>
            <a:ext cx="5334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4813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25" y="685800"/>
            <a:ext cx="5084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6693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685800"/>
            <a:ext cx="45735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320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685800"/>
            <a:ext cx="49339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904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75" y="685800"/>
            <a:ext cx="42592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19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685800"/>
            <a:ext cx="419893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43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8" y="685800"/>
            <a:ext cx="49117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60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3" y="685800"/>
            <a:ext cx="38893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54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90" y="581800"/>
            <a:ext cx="4276353" cy="576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7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75" y="685800"/>
            <a:ext cx="40068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02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M171-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685800"/>
            <a:ext cx="52959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373922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1</TotalTime>
  <Words>3</Words>
  <Application>Microsoft Office PowerPoint</Application>
  <PresentationFormat>Widescreen</PresentationFormat>
  <Paragraphs>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Elís Pétursson</dc:creator>
  <cp:lastModifiedBy>SÍ Elís Pétursson</cp:lastModifiedBy>
  <cp:revision>2</cp:revision>
  <dcterms:created xsi:type="dcterms:W3CDTF">2017-02-07T15:00:38Z</dcterms:created>
  <dcterms:modified xsi:type="dcterms:W3CDTF">2017-02-08T13:41:54Z</dcterms:modified>
</cp:coreProperties>
</file>