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2" r:id="rId3"/>
    <p:sldId id="294" r:id="rId4"/>
    <p:sldId id="325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93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8/30/2017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30.8.2017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2017/3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8" y="685800"/>
            <a:ext cx="4872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22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77" y="692373"/>
            <a:ext cx="4115520" cy="54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685800"/>
            <a:ext cx="489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68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685800"/>
            <a:ext cx="5129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38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685800"/>
            <a:ext cx="4316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61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685800"/>
            <a:ext cx="4697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07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685800"/>
            <a:ext cx="3662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14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13" y="685800"/>
            <a:ext cx="4168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12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685800"/>
            <a:ext cx="4641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36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685800"/>
            <a:ext cx="4414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94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685800"/>
            <a:ext cx="4986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206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685800"/>
            <a:ext cx="4483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47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685800"/>
            <a:ext cx="4851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193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685800"/>
            <a:ext cx="4094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62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8" y="685800"/>
            <a:ext cx="4073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97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88" y="685800"/>
            <a:ext cx="3933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404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685800"/>
            <a:ext cx="4446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127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10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39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81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204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685800"/>
            <a:ext cx="4514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397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90" y="669956"/>
            <a:ext cx="4067279" cy="54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38" y="368781"/>
            <a:ext cx="4794712" cy="63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10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685800"/>
            <a:ext cx="5030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828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88" y="685800"/>
            <a:ext cx="5254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33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18" y="630259"/>
            <a:ext cx="5018914" cy="54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21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685800"/>
            <a:ext cx="4435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183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685800"/>
            <a:ext cx="5002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131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88" y="685800"/>
            <a:ext cx="4262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49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09" y="740120"/>
            <a:ext cx="5011482" cy="56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685800"/>
            <a:ext cx="4672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26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4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66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5" y="685800"/>
            <a:ext cx="4159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13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685800"/>
            <a:ext cx="3971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97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 2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63" y="685800"/>
            <a:ext cx="4357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324145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17</TotalTime>
  <Words>3</Words>
  <Application>Microsoft Office PowerPoint</Application>
  <PresentationFormat>Widescreen</PresentationFormat>
  <Paragraphs>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7</cp:revision>
  <dcterms:created xsi:type="dcterms:W3CDTF">2017-02-07T15:00:38Z</dcterms:created>
  <dcterms:modified xsi:type="dcterms:W3CDTF">2017-08-30T09:11:13Z</dcterms:modified>
</cp:coreProperties>
</file>