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91" r:id="rId2"/>
    <p:sldId id="292" r:id="rId3"/>
    <p:sldId id="294" r:id="rId4"/>
    <p:sldId id="326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293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7.2.2018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7.2.2018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7.2.2018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2/7/2018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7.2.2018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7.2.2018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7.2.2018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7.2.2018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7.2.2018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7.2.2018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7.2.2018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</a:t>
            </a:r>
            <a:r>
              <a:rPr lang="is-IS" dirty="0" smtClean="0"/>
              <a:t>2018/1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685800"/>
            <a:ext cx="4938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59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5" y="685800"/>
            <a:ext cx="3967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830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685800"/>
            <a:ext cx="4362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544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63" y="685800"/>
            <a:ext cx="4816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317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13" y="685800"/>
            <a:ext cx="4040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12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8" y="685800"/>
            <a:ext cx="4465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649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685800"/>
            <a:ext cx="4457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33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88" y="685800"/>
            <a:ext cx="36036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601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8" y="685800"/>
            <a:ext cx="3970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24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63" y="685800"/>
            <a:ext cx="4156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83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85800"/>
            <a:ext cx="4724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59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685800"/>
            <a:ext cx="4678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64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685800"/>
            <a:ext cx="4533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117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685800"/>
            <a:ext cx="46466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147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3" y="685800"/>
            <a:ext cx="45497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176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50" y="685800"/>
            <a:ext cx="4100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367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88" y="685800"/>
            <a:ext cx="3983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3" y="685800"/>
            <a:ext cx="4268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420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13" y="685800"/>
            <a:ext cx="4522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22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63" y="685800"/>
            <a:ext cx="4257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71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88" y="685800"/>
            <a:ext cx="4592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78" y="697755"/>
            <a:ext cx="4377307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91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75" y="685800"/>
            <a:ext cx="4183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931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685800"/>
            <a:ext cx="5230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635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75" y="685800"/>
            <a:ext cx="53276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406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3" y="685800"/>
            <a:ext cx="51323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320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38" y="685800"/>
            <a:ext cx="4581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832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63" y="685800"/>
            <a:ext cx="4968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991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685800"/>
            <a:ext cx="4292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52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25" y="685800"/>
            <a:ext cx="41195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6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685800"/>
            <a:ext cx="4506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64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13" y="685800"/>
            <a:ext cx="4014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5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5" y="685800"/>
            <a:ext cx="4603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11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85800"/>
            <a:ext cx="3859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18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1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85800"/>
            <a:ext cx="3656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316621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0</TotalTime>
  <Words>3</Words>
  <Application>Microsoft Office PowerPoint</Application>
  <PresentationFormat>Widescreen</PresentationFormat>
  <Paragraphs>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2018-02-06T16:29:39Z</dcterms:created>
  <dcterms:modified xsi:type="dcterms:W3CDTF">2018-02-07T08:29:48Z</dcterms:modified>
</cp:coreProperties>
</file>