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01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02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3" r:id="rId37"/>
    <p:sldId id="464" r:id="rId38"/>
    <p:sldId id="403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  <p:sldId id="474" r:id="rId49"/>
    <p:sldId id="475" r:id="rId50"/>
    <p:sldId id="476" r:id="rId51"/>
    <p:sldId id="477" r:id="rId52"/>
    <p:sldId id="478" r:id="rId53"/>
    <p:sldId id="479" r:id="rId54"/>
    <p:sldId id="480" r:id="rId55"/>
    <p:sldId id="481" r:id="rId56"/>
    <p:sldId id="404" r:id="rId57"/>
    <p:sldId id="482" r:id="rId58"/>
    <p:sldId id="483" r:id="rId59"/>
    <p:sldId id="484" r:id="rId60"/>
    <p:sldId id="485" r:id="rId61"/>
    <p:sldId id="486" r:id="rId62"/>
    <p:sldId id="487" r:id="rId63"/>
    <p:sldId id="488" r:id="rId64"/>
    <p:sldId id="489" r:id="rId65"/>
    <p:sldId id="490" r:id="rId66"/>
    <p:sldId id="491" r:id="rId67"/>
    <p:sldId id="492" r:id="rId68"/>
    <p:sldId id="493" r:id="rId69"/>
    <p:sldId id="494" r:id="rId70"/>
    <p:sldId id="495" r:id="rId71"/>
    <p:sldId id="496" r:id="rId72"/>
    <p:sldId id="497" r:id="rId73"/>
    <p:sldId id="498" r:id="rId74"/>
    <p:sldId id="499" r:id="rId75"/>
    <p:sldId id="500" r:id="rId76"/>
    <p:sldId id="405" r:id="rId77"/>
    <p:sldId id="501" r:id="rId78"/>
    <p:sldId id="502" r:id="rId79"/>
    <p:sldId id="503" r:id="rId80"/>
    <p:sldId id="504" r:id="rId81"/>
    <p:sldId id="505" r:id="rId82"/>
    <p:sldId id="506" r:id="rId83"/>
    <p:sldId id="507" r:id="rId84"/>
    <p:sldId id="508" r:id="rId85"/>
    <p:sldId id="509" r:id="rId86"/>
    <p:sldId id="406" r:id="rId87"/>
    <p:sldId id="538" r:id="rId88"/>
    <p:sldId id="510" r:id="rId89"/>
    <p:sldId id="511" r:id="rId90"/>
    <p:sldId id="512" r:id="rId91"/>
    <p:sldId id="513" r:id="rId92"/>
    <p:sldId id="514" r:id="rId93"/>
    <p:sldId id="515" r:id="rId94"/>
    <p:sldId id="516" r:id="rId95"/>
    <p:sldId id="517" r:id="rId96"/>
    <p:sldId id="518" r:id="rId97"/>
    <p:sldId id="519" r:id="rId98"/>
    <p:sldId id="407" r:id="rId99"/>
    <p:sldId id="520" r:id="rId100"/>
    <p:sldId id="521" r:id="rId101"/>
    <p:sldId id="522" r:id="rId102"/>
    <p:sldId id="523" r:id="rId103"/>
    <p:sldId id="524" r:id="rId104"/>
    <p:sldId id="525" r:id="rId105"/>
    <p:sldId id="526" r:id="rId106"/>
    <p:sldId id="527" r:id="rId107"/>
    <p:sldId id="408" r:id="rId108"/>
    <p:sldId id="528" r:id="rId109"/>
    <p:sldId id="529" r:id="rId110"/>
    <p:sldId id="530" r:id="rId111"/>
    <p:sldId id="531" r:id="rId112"/>
    <p:sldId id="532" r:id="rId113"/>
    <p:sldId id="409" r:id="rId114"/>
    <p:sldId id="533" r:id="rId115"/>
    <p:sldId id="534" r:id="rId116"/>
    <p:sldId id="535" r:id="rId117"/>
    <p:sldId id="430" r:id="rId118"/>
    <p:sldId id="536" r:id="rId119"/>
    <p:sldId id="537" r:id="rId120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37" d="100"/>
          <a:sy n="37" d="100"/>
        </p:scale>
        <p:origin x="9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16.5.2018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16.5.2018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16.5.2018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5/16/2018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 userDrawn="1"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9542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16.5.2018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16.5.2018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16.5.2018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16.5.2018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16.5.2018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16.5.2018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16.5.2018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2018/2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685800"/>
            <a:ext cx="5137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506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1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50" y="685800"/>
            <a:ext cx="3719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2070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1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685800"/>
            <a:ext cx="3938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3298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62" y="760029"/>
            <a:ext cx="4011516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763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79" y="532911"/>
            <a:ext cx="4243184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143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1_M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0" y="685800"/>
            <a:ext cx="3670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9747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1_M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5" y="920931"/>
            <a:ext cx="4745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8886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59" y="709948"/>
            <a:ext cx="4072481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602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2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nn-NO" dirty="0"/>
              <a:t>Ný tölfræði um vinnumagn og framleiðni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725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2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38" y="685800"/>
            <a:ext cx="4681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57303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2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63" y="685800"/>
            <a:ext cx="4460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25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25" y="685800"/>
            <a:ext cx="4806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51198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2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685800"/>
            <a:ext cx="5154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6447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2_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3" y="685800"/>
            <a:ext cx="4433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5113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2_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685800"/>
            <a:ext cx="4083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9661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3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/>
              <a:t>Nýr mælikvarði á nýtingu framleiðsluþátta</a:t>
            </a:r>
          </a:p>
        </p:txBody>
      </p:sp>
    </p:spTree>
    <p:extLst>
      <p:ext uri="{BB962C8B-B14F-4D97-AF65-F5344CB8AC3E}">
        <p14:creationId xmlns:p14="http://schemas.microsoft.com/office/powerpoint/2010/main" val="16470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3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685800"/>
            <a:ext cx="4462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8581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3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8" y="685800"/>
            <a:ext cx="4960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3848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3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685800"/>
            <a:ext cx="5199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23884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4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Undirliggjandi verðbólga metin með sameiginlegum þætti vísitölu neysluverðs</a:t>
            </a:r>
          </a:p>
        </p:txBody>
      </p:sp>
    </p:spTree>
    <p:extLst>
      <p:ext uri="{BB962C8B-B14F-4D97-AF65-F5344CB8AC3E}">
        <p14:creationId xmlns:p14="http://schemas.microsoft.com/office/powerpoint/2010/main" val="12105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4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685800"/>
            <a:ext cx="4322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83453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4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685800"/>
            <a:ext cx="3421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49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685800"/>
            <a:ext cx="4938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63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685800"/>
            <a:ext cx="4622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13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3" y="685800"/>
            <a:ext cx="4397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53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63" y="685800"/>
            <a:ext cx="4308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38" y="685800"/>
            <a:ext cx="4606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79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685800"/>
            <a:ext cx="4532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18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8" y="685800"/>
            <a:ext cx="4352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92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685800"/>
            <a:ext cx="4275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54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I </a:t>
            </a:r>
            <a:r>
              <a:rPr lang="is-IS" dirty="0"/>
              <a:t>Efnahagshorfur, lykilforsendur og helstu óvissuþættir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5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88" y="685800"/>
            <a:ext cx="5278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89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685800"/>
            <a:ext cx="4157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48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3962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58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Alþjóðleg efnahagsmál og viðskiptakjör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024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13" y="685800"/>
            <a:ext cx="4346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166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5" y="685800"/>
            <a:ext cx="4349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789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3" y="685800"/>
            <a:ext cx="4421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705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50" y="508332"/>
            <a:ext cx="4072481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60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85800"/>
            <a:ext cx="4597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675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685800"/>
            <a:ext cx="4548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89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685800"/>
            <a:ext cx="4838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655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8" y="685800"/>
            <a:ext cx="4733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055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25" y="685800"/>
            <a:ext cx="4044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986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685800"/>
            <a:ext cx="4279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450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685800"/>
            <a:ext cx="4779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751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685800"/>
            <a:ext cx="3835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072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685800"/>
            <a:ext cx="4437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881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685800"/>
            <a:ext cx="4621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235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3" y="685800"/>
            <a:ext cx="4421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62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III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Peningastefnan og innlendir fjármálamarkaðir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557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63" y="685800"/>
            <a:ext cx="4230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72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685800"/>
            <a:ext cx="5080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876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685800"/>
            <a:ext cx="3560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29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8" y="685800"/>
            <a:ext cx="4478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631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38" y="685800"/>
            <a:ext cx="3921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527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85800"/>
            <a:ext cx="3859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211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85800"/>
            <a:ext cx="3859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136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50" y="685800"/>
            <a:ext cx="4100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995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38" y="685800"/>
            <a:ext cx="3921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443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85800"/>
            <a:ext cx="4826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42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685800"/>
            <a:ext cx="4076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4664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685800"/>
            <a:ext cx="3852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57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685800"/>
            <a:ext cx="4743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076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75" y="685800"/>
            <a:ext cx="3778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053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0" y="685800"/>
            <a:ext cx="3797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2328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50" y="685800"/>
            <a:ext cx="4787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347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3" y="685800"/>
            <a:ext cx="3836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438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8" y="685800"/>
            <a:ext cx="4772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035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I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685800"/>
            <a:ext cx="4684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031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IV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Eftirspurn og hagvöxtur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954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8" y="685800"/>
            <a:ext cx="5087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457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25" y="685800"/>
            <a:ext cx="4652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394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25" y="685800"/>
            <a:ext cx="3511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54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5800"/>
            <a:ext cx="4724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0880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38" y="685800"/>
            <a:ext cx="4402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4933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38" y="685800"/>
            <a:ext cx="3995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0227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5" y="685800"/>
            <a:ext cx="4197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1642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8" y="685800"/>
            <a:ext cx="4630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7639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685800"/>
            <a:ext cx="4389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0982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3" y="685800"/>
            <a:ext cx="4714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8654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685800"/>
            <a:ext cx="4465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3961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63" y="685800"/>
            <a:ext cx="4511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8504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38" y="685800"/>
            <a:ext cx="4605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9292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85800"/>
            <a:ext cx="4191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26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47" y="1026521"/>
            <a:ext cx="4029805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11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3" y="685800"/>
            <a:ext cx="4524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5572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8" y="685800"/>
            <a:ext cx="3970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5478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685800"/>
            <a:ext cx="3586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3629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63" y="685800"/>
            <a:ext cx="4459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8451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3" y="685800"/>
            <a:ext cx="4129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8351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V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685800"/>
            <a:ext cx="4573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1435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V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Vinnumarkaður og nýting framleiðsluþátta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579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685800"/>
            <a:ext cx="4371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383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8" y="685800"/>
            <a:ext cx="4314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6250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685800"/>
            <a:ext cx="4292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2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685800"/>
            <a:ext cx="5146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2973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685800"/>
            <a:ext cx="4076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6443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63" y="685800"/>
            <a:ext cx="4283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6997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8" y="685800"/>
            <a:ext cx="3932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6382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8" y="685800"/>
            <a:ext cx="4010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217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5" y="685800"/>
            <a:ext cx="3956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1834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685800"/>
            <a:ext cx="4318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2396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VI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Verðbólga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08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42" y="938568"/>
            <a:ext cx="4011516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74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88" y="685800"/>
            <a:ext cx="3729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9010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685800"/>
            <a:ext cx="4138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44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3" y="685800"/>
            <a:ext cx="4129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5339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63" y="685800"/>
            <a:ext cx="4359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8428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5" y="685800"/>
            <a:ext cx="4221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0843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3" y="685800"/>
            <a:ext cx="4029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2189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685800"/>
            <a:ext cx="3898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3111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685800"/>
            <a:ext cx="4391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0576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685800"/>
            <a:ext cx="4081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1640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5" y="685800"/>
            <a:ext cx="4030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9196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V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88" y="685800"/>
            <a:ext cx="4262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8133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1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Sérstök bindiskylda á innflæði fjármagns og fjármögnunarskilyrði heimila og fyrirtækja</a:t>
            </a:r>
          </a:p>
        </p:txBody>
      </p:sp>
    </p:spTree>
    <p:extLst>
      <p:ext uri="{BB962C8B-B14F-4D97-AF65-F5344CB8AC3E}">
        <p14:creationId xmlns:p14="http://schemas.microsoft.com/office/powerpoint/2010/main" val="16282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2-R1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685800"/>
            <a:ext cx="4508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419122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120</TotalTime>
  <Words>73</Words>
  <Application>Microsoft Office PowerPoint</Application>
  <PresentationFormat>Widescreen</PresentationFormat>
  <Paragraphs>21</Paragraphs>
  <Slides>119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3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 Pétursson</dc:creator>
  <cp:lastModifiedBy>SÍ Elís Pétursson</cp:lastModifiedBy>
  <cp:revision>16</cp:revision>
  <dcterms:created xsi:type="dcterms:W3CDTF">2017-02-07T15:00:38Z</dcterms:created>
  <dcterms:modified xsi:type="dcterms:W3CDTF">2018-05-16T08:46:58Z</dcterms:modified>
</cp:coreProperties>
</file>