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6.2.2019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2019/1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8" y="685800"/>
            <a:ext cx="4645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5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685800"/>
            <a:ext cx="5049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62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685800"/>
            <a:ext cx="3768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14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685800"/>
            <a:ext cx="4660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64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685800"/>
            <a:ext cx="4140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5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5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43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38" y="685800"/>
            <a:ext cx="4327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48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685800"/>
            <a:ext cx="4665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9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685800"/>
            <a:ext cx="4551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22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685800"/>
            <a:ext cx="4083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79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1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10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9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45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8" y="685800"/>
            <a:ext cx="4238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37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5" y="685800"/>
            <a:ext cx="5187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10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685800"/>
            <a:ext cx="4295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62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8" y="685800"/>
            <a:ext cx="3832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72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85800"/>
            <a:ext cx="4341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35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7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29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685800"/>
            <a:ext cx="4292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239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3" y="685800"/>
            <a:ext cx="4168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4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685800"/>
            <a:ext cx="4789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85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685800"/>
            <a:ext cx="4468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390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3" y="685800"/>
            <a:ext cx="5426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721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685800"/>
            <a:ext cx="4976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997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685800"/>
            <a:ext cx="4616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26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85800"/>
            <a:ext cx="510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61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685800"/>
            <a:ext cx="4583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99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2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52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5" y="685800"/>
            <a:ext cx="4908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84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3" y="685800"/>
            <a:ext cx="4117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04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6" y="743479"/>
            <a:ext cx="3920068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7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685800"/>
            <a:ext cx="5049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35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91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685800"/>
            <a:ext cx="4392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40303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0</TotalTime>
  <Words>3</Words>
  <Application>Microsoft Office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2018-02-06T16:29:39Z</dcterms:created>
  <dcterms:modified xsi:type="dcterms:W3CDTF">2019-02-06T08:26:58Z</dcterms:modified>
</cp:coreProperties>
</file>