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401" r:id="rId3"/>
    <p:sldId id="432" r:id="rId4"/>
    <p:sldId id="540" r:id="rId5"/>
    <p:sldId id="541" r:id="rId6"/>
    <p:sldId id="542" r:id="rId7"/>
    <p:sldId id="543" r:id="rId8"/>
    <p:sldId id="544" r:id="rId9"/>
    <p:sldId id="545" r:id="rId10"/>
    <p:sldId id="546" r:id="rId11"/>
    <p:sldId id="547" r:id="rId12"/>
    <p:sldId id="548" r:id="rId13"/>
    <p:sldId id="549" r:id="rId14"/>
    <p:sldId id="550" r:id="rId15"/>
    <p:sldId id="551" r:id="rId16"/>
    <p:sldId id="552" r:id="rId17"/>
    <p:sldId id="553" r:id="rId18"/>
    <p:sldId id="554" r:id="rId19"/>
    <p:sldId id="555" r:id="rId20"/>
    <p:sldId id="556" r:id="rId21"/>
    <p:sldId id="632" r:id="rId22"/>
    <p:sldId id="631" r:id="rId23"/>
    <p:sldId id="402" r:id="rId24"/>
    <p:sldId id="452" r:id="rId25"/>
    <p:sldId id="557" r:id="rId26"/>
    <p:sldId id="558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6" r:id="rId35"/>
    <p:sldId id="567" r:id="rId36"/>
    <p:sldId id="633" r:id="rId37"/>
    <p:sldId id="634" r:id="rId38"/>
    <p:sldId id="403" r:id="rId39"/>
    <p:sldId id="465" r:id="rId40"/>
    <p:sldId id="568" r:id="rId41"/>
    <p:sldId id="569" r:id="rId42"/>
    <p:sldId id="570" r:id="rId43"/>
    <p:sldId id="571" r:id="rId44"/>
    <p:sldId id="572" r:id="rId45"/>
    <p:sldId id="573" r:id="rId46"/>
    <p:sldId id="574" r:id="rId47"/>
    <p:sldId id="575" r:id="rId48"/>
    <p:sldId id="576" r:id="rId49"/>
    <p:sldId id="577" r:id="rId50"/>
    <p:sldId id="578" r:id="rId51"/>
    <p:sldId id="579" r:id="rId52"/>
    <p:sldId id="580" r:id="rId53"/>
    <p:sldId id="581" r:id="rId54"/>
    <p:sldId id="404" r:id="rId55"/>
    <p:sldId id="482" r:id="rId56"/>
    <p:sldId id="584" r:id="rId57"/>
    <p:sldId id="585" r:id="rId58"/>
    <p:sldId id="586" r:id="rId59"/>
    <p:sldId id="587" r:id="rId60"/>
    <p:sldId id="588" r:id="rId61"/>
    <p:sldId id="589" r:id="rId62"/>
    <p:sldId id="590" r:id="rId63"/>
    <p:sldId id="591" r:id="rId64"/>
    <p:sldId id="592" r:id="rId65"/>
    <p:sldId id="593" r:id="rId66"/>
    <p:sldId id="594" r:id="rId67"/>
    <p:sldId id="595" r:id="rId68"/>
    <p:sldId id="596" r:id="rId69"/>
    <p:sldId id="597" r:id="rId70"/>
    <p:sldId id="598" r:id="rId71"/>
    <p:sldId id="599" r:id="rId72"/>
    <p:sldId id="600" r:id="rId73"/>
    <p:sldId id="637" r:id="rId74"/>
    <p:sldId id="636" r:id="rId75"/>
    <p:sldId id="635" r:id="rId76"/>
    <p:sldId id="405" r:id="rId77"/>
    <p:sldId id="501" r:id="rId78"/>
    <p:sldId id="601" r:id="rId79"/>
    <p:sldId id="602" r:id="rId80"/>
    <p:sldId id="603" r:id="rId81"/>
    <p:sldId id="604" r:id="rId82"/>
    <p:sldId id="605" r:id="rId83"/>
    <p:sldId id="606" r:id="rId84"/>
    <p:sldId id="607" r:id="rId85"/>
    <p:sldId id="608" r:id="rId86"/>
    <p:sldId id="406" r:id="rId87"/>
    <p:sldId id="538" r:id="rId88"/>
    <p:sldId id="609" r:id="rId89"/>
    <p:sldId id="610" r:id="rId90"/>
    <p:sldId id="611" r:id="rId91"/>
    <p:sldId id="612" r:id="rId92"/>
    <p:sldId id="613" r:id="rId93"/>
    <p:sldId id="614" r:id="rId94"/>
    <p:sldId id="615" r:id="rId95"/>
    <p:sldId id="616" r:id="rId96"/>
    <p:sldId id="617" r:id="rId97"/>
    <p:sldId id="618" r:id="rId98"/>
    <p:sldId id="407" r:id="rId99"/>
    <p:sldId id="520" r:id="rId100"/>
    <p:sldId id="621" r:id="rId101"/>
    <p:sldId id="620" r:id="rId102"/>
    <p:sldId id="408" r:id="rId103"/>
    <p:sldId id="528" r:id="rId104"/>
    <p:sldId id="623" r:id="rId105"/>
    <p:sldId id="622" r:id="rId106"/>
    <p:sldId id="638" r:id="rId107"/>
    <p:sldId id="640" r:id="rId108"/>
    <p:sldId id="639" r:id="rId109"/>
    <p:sldId id="409" r:id="rId110"/>
    <p:sldId id="533" r:id="rId111"/>
    <p:sldId id="430" r:id="rId112"/>
    <p:sldId id="536" r:id="rId113"/>
    <p:sldId id="641" r:id="rId114"/>
    <p:sldId id="626" r:id="rId115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254015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8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541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 userDrawn="1"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5/29/2019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380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 userDrawn="1"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9542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13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4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21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5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535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71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756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Peningamál </a:t>
            </a:r>
            <a:r>
              <a:rPr lang="is-IS" dirty="0" smtClean="0"/>
              <a:t>2019/2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997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07" y="1194811"/>
            <a:ext cx="4303785" cy="44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7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43" y="774186"/>
            <a:ext cx="4413513" cy="53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873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0" y="934207"/>
            <a:ext cx="4096520" cy="49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34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2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nn-NO" dirty="0" smtClean="0"/>
              <a:t>Viðnámsþróttur þjóðarbúsins við hagsveifluskil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725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32" y="1327399"/>
            <a:ext cx="7894336" cy="42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730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47" y="1397504"/>
            <a:ext cx="8171705" cy="40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54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04" y="1746500"/>
            <a:ext cx="7961392" cy="33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701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76" y="1609340"/>
            <a:ext cx="7876048" cy="36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037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0" y="1382264"/>
            <a:ext cx="8025400" cy="40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903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12" y="1728212"/>
            <a:ext cx="8061976" cy="34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51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3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 fontScale="92500" lnSpcReduction="20000"/>
          </a:bodyPr>
          <a:lstStyle/>
          <a:p>
            <a:r>
              <a:rPr lang="is-IS" dirty="0" smtClean="0"/>
              <a:t>Aðgerðir ríkisstjórnarinnar í tengslum við nýgerða kjarasamninga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470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16" y="623310"/>
            <a:ext cx="4099568" cy="56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94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76" y="1004311"/>
            <a:ext cx="4053848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81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4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Nýgerðir kjarasamningar á almennum vinnumarkaði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105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16" y="1141471"/>
            <a:ext cx="4099568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345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1267963"/>
            <a:ext cx="4011176" cy="43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20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4" y="1261867"/>
            <a:ext cx="3925832" cy="43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1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1089655"/>
            <a:ext cx="4312929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1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39" y="1156711"/>
            <a:ext cx="4401321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4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44" y="1053079"/>
            <a:ext cx="4032512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1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28" y="1007359"/>
            <a:ext cx="4059944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9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79" y="416046"/>
            <a:ext cx="4218441" cy="60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3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03" y="1040887"/>
            <a:ext cx="4215393" cy="4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23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08" y="885439"/>
            <a:ext cx="3998984" cy="50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4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84" y="0"/>
            <a:ext cx="6975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39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I </a:t>
            </a:r>
            <a:r>
              <a:rPr lang="is-IS" dirty="0"/>
              <a:t>Efnahagshorfur, lykilforsendur og helstu óvissuþættir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65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87" y="775710"/>
            <a:ext cx="4319025" cy="53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53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59" y="1042411"/>
            <a:ext cx="4233681" cy="47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3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6" y="778758"/>
            <a:ext cx="3992888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00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Alþjóðleg efnahagsmál og viðskiptakjör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024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72" y="1014979"/>
            <a:ext cx="3965456" cy="48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9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1114039"/>
            <a:ext cx="3986792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59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07" y="548634"/>
            <a:ext cx="4379985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6" y="667506"/>
            <a:ext cx="4008128" cy="55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75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99" y="1018027"/>
            <a:ext cx="4279401" cy="48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08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1165855"/>
            <a:ext cx="3983744" cy="45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86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07" y="1007359"/>
            <a:ext cx="4456185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76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865627"/>
            <a:ext cx="3983744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32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48" y="844290"/>
            <a:ext cx="4120904" cy="51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00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35" y="941827"/>
            <a:ext cx="4617729" cy="49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06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12" y="912871"/>
            <a:ext cx="4087376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0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99" y="377946"/>
            <a:ext cx="4355601" cy="61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98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931159"/>
            <a:ext cx="4093472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28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1109467"/>
            <a:ext cx="4093472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30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36" y="742182"/>
            <a:ext cx="4160528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62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Peningastefnan og innlendir fjármálamarkaðir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9557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48" y="1075939"/>
            <a:ext cx="4120904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19" y="1278631"/>
            <a:ext cx="4264161" cy="43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25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08" y="303269"/>
            <a:ext cx="4151384" cy="625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59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909823"/>
            <a:ext cx="4224537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79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0" y="655314"/>
            <a:ext cx="4096520" cy="55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4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56" y="783330"/>
            <a:ext cx="3916688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50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91" y="412998"/>
            <a:ext cx="4331217" cy="60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70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43" y="711702"/>
            <a:ext cx="4337313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59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0" y="1184143"/>
            <a:ext cx="4096520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1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876295"/>
            <a:ext cx="4011176" cy="51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51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07" y="594354"/>
            <a:ext cx="4379985" cy="56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90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88" y="716274"/>
            <a:ext cx="4014224" cy="5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0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1164331"/>
            <a:ext cx="4084328" cy="45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99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11" y="1162807"/>
            <a:ext cx="4239777" cy="4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36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35" y="537966"/>
            <a:ext cx="4236729" cy="57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52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5" y="458718"/>
            <a:ext cx="4267209" cy="594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52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1136899"/>
            <a:ext cx="4093472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69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Eftirspurn og hagvöxtur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954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68" y="844290"/>
            <a:ext cx="4029464" cy="51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7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2" y="1303015"/>
            <a:ext cx="4163576" cy="42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834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6" y="417570"/>
            <a:ext cx="3992888" cy="60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0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5" y="592830"/>
            <a:ext cx="4343409" cy="56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87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08" y="829050"/>
            <a:ext cx="4151384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4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19" y="1046983"/>
            <a:ext cx="4340361" cy="47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891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83" y="600450"/>
            <a:ext cx="4306833" cy="56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10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6" y="973831"/>
            <a:ext cx="4145288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44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5" y="275837"/>
            <a:ext cx="4419609" cy="630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577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87" y="641598"/>
            <a:ext cx="4395225" cy="557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592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15" y="1161283"/>
            <a:ext cx="4251969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38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19" y="952495"/>
            <a:ext cx="4492761" cy="49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0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1050031"/>
            <a:ext cx="4084328" cy="47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547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39" y="923539"/>
            <a:ext cx="4325121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759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68" y="839718"/>
            <a:ext cx="4105664" cy="51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53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67" y="733038"/>
            <a:ext cx="4334265" cy="53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88" y="1005835"/>
            <a:ext cx="3938024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009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48634"/>
            <a:ext cx="4242825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317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03" y="286505"/>
            <a:ext cx="4367793" cy="62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077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99" y="978403"/>
            <a:ext cx="4355601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36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55" y="824478"/>
            <a:ext cx="4297689" cy="520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30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88" y="854959"/>
            <a:ext cx="4166624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71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3" y="1466084"/>
            <a:ext cx="4200153" cy="39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680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Vinnumarkaður og nýting framleiðsluþátta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579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28" y="984499"/>
            <a:ext cx="4059944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830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43" y="772662"/>
            <a:ext cx="4184913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299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60" y="912871"/>
            <a:ext cx="4081280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21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07" y="1165855"/>
            <a:ext cx="4303785" cy="45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918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888487"/>
            <a:ext cx="4312929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374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16" y="876295"/>
            <a:ext cx="3566167" cy="51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529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0" y="915919"/>
            <a:ext cx="4127000" cy="50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33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47" y="765042"/>
            <a:ext cx="4197105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683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4" y="812286"/>
            <a:ext cx="4017272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264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83" y="1181095"/>
            <a:ext cx="4230633" cy="4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293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VI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Verðbólga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082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1144519"/>
            <a:ext cx="4224537" cy="45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74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0" y="786378"/>
            <a:ext cx="4127000" cy="52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581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4" y="708654"/>
            <a:ext cx="4017272" cy="54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5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07" y="1174999"/>
            <a:ext cx="4379985" cy="4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624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813810"/>
            <a:ext cx="3986792" cy="52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138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812286"/>
            <a:ext cx="4224537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919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3" y="658362"/>
            <a:ext cx="4200153" cy="55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82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710178"/>
            <a:ext cx="4084328" cy="54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4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51" y="946399"/>
            <a:ext cx="4285497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16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757422"/>
            <a:ext cx="4224537" cy="53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294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92" y="749802"/>
            <a:ext cx="4026416" cy="53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026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932683"/>
            <a:ext cx="3986792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007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1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Efnahagslægðir á Íslandi frá árinu 1975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282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16" y="931159"/>
            <a:ext cx="4099568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19122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Myndir_i_Peningamal_Template</Template>
  <TotalTime>152</TotalTime>
  <Words>66</Words>
  <Application>Microsoft Office PowerPoint</Application>
  <PresentationFormat>Widescreen</PresentationFormat>
  <Paragraphs>21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Elís Pétursson</dc:creator>
  <cp:lastModifiedBy>SÍ Guðjón Emilsson</cp:lastModifiedBy>
  <cp:revision>22</cp:revision>
  <dcterms:created xsi:type="dcterms:W3CDTF">2017-02-07T15:00:38Z</dcterms:created>
  <dcterms:modified xsi:type="dcterms:W3CDTF">2019-05-29T09:45:27Z</dcterms:modified>
</cp:coreProperties>
</file>