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594" r:id="rId3"/>
    <p:sldId id="684" r:id="rId4"/>
    <p:sldId id="685" r:id="rId5"/>
    <p:sldId id="686" r:id="rId6"/>
    <p:sldId id="687" r:id="rId7"/>
    <p:sldId id="688" r:id="rId8"/>
    <p:sldId id="689" r:id="rId9"/>
    <p:sldId id="690" r:id="rId10"/>
    <p:sldId id="691" r:id="rId11"/>
    <p:sldId id="721" r:id="rId12"/>
    <p:sldId id="692" r:id="rId13"/>
    <p:sldId id="693" r:id="rId14"/>
    <p:sldId id="694" r:id="rId15"/>
    <p:sldId id="695" r:id="rId16"/>
    <p:sldId id="696" r:id="rId17"/>
    <p:sldId id="697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5" r:id="rId26"/>
    <p:sldId id="706" r:id="rId27"/>
    <p:sldId id="707" r:id="rId28"/>
    <p:sldId id="708" r:id="rId29"/>
    <p:sldId id="709" r:id="rId30"/>
    <p:sldId id="710" r:id="rId31"/>
    <p:sldId id="711" r:id="rId32"/>
    <p:sldId id="712" r:id="rId33"/>
    <p:sldId id="713" r:id="rId34"/>
    <p:sldId id="714" r:id="rId35"/>
    <p:sldId id="715" r:id="rId36"/>
    <p:sldId id="716" r:id="rId37"/>
    <p:sldId id="717" r:id="rId38"/>
    <p:sldId id="718" r:id="rId39"/>
    <p:sldId id="719" r:id="rId40"/>
    <p:sldId id="722" r:id="rId41"/>
    <p:sldId id="723" r:id="rId42"/>
    <p:sldId id="724" r:id="rId43"/>
    <p:sldId id="725" r:id="rId44"/>
    <p:sldId id="726" r:id="rId45"/>
    <p:sldId id="681" r:id="rId46"/>
    <p:sldId id="682" r:id="rId47"/>
    <p:sldId id="683" r:id="rId48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0191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2021/3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5" y="1472180"/>
            <a:ext cx="4998730" cy="39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59" y="803142"/>
            <a:ext cx="4919482" cy="52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914395"/>
            <a:ext cx="4995682" cy="50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902203"/>
            <a:ext cx="5181611" cy="50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1345688"/>
            <a:ext cx="5145034" cy="4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894583"/>
            <a:ext cx="5148082" cy="50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9" y="950971"/>
            <a:ext cx="5087122" cy="49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87" y="964687"/>
            <a:ext cx="5004826" cy="49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2" y="989071"/>
            <a:ext cx="5251715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9" y="873247"/>
            <a:ext cx="5102362" cy="51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876295"/>
            <a:ext cx="5175515" cy="51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1" y="804666"/>
            <a:ext cx="5077978" cy="52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801618"/>
            <a:ext cx="5111506" cy="52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4" y="536442"/>
            <a:ext cx="5212091" cy="57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725418"/>
            <a:ext cx="5151130" cy="5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063747"/>
            <a:ext cx="5175515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0" y="1027171"/>
            <a:ext cx="5169419" cy="48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847338"/>
            <a:ext cx="5148082" cy="51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905251"/>
            <a:ext cx="5151130" cy="50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31" y="955543"/>
            <a:ext cx="5062738" cy="49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089655"/>
            <a:ext cx="5148082" cy="46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798570"/>
            <a:ext cx="5023114" cy="52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1" y="681222"/>
            <a:ext cx="5108458" cy="54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873247"/>
            <a:ext cx="5090170" cy="51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35" y="803142"/>
            <a:ext cx="5074930" cy="52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573018"/>
            <a:ext cx="5020066" cy="57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67" y="864103"/>
            <a:ext cx="5096266" cy="51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1025647"/>
            <a:ext cx="5020066" cy="48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322827"/>
            <a:ext cx="4995682" cy="42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121659"/>
            <a:ext cx="4995682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23" y="615690"/>
            <a:ext cx="4962154" cy="56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38" y="897631"/>
            <a:ext cx="5315723" cy="5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27" y="1080511"/>
            <a:ext cx="5126746" cy="46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59" y="1063747"/>
            <a:ext cx="5071882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0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03" y="824478"/>
            <a:ext cx="5129794" cy="52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80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978403"/>
            <a:ext cx="5065786" cy="49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1" y="899155"/>
            <a:ext cx="4956058" cy="50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14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Viðauki 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Svipmyndir af innlendum og erlendum efnahagsmálum í </a:t>
            </a:r>
            <a:r>
              <a:rPr lang="is-IS" dirty="0" smtClean="0"/>
              <a:t>miðjum heimsfaraldri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30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79" y="1365500"/>
            <a:ext cx="8650242" cy="4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51" y="1007359"/>
            <a:ext cx="8641098" cy="48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1" y="1176523"/>
            <a:ext cx="8625858" cy="45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842766"/>
            <a:ext cx="5090170" cy="5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31" y="725418"/>
            <a:ext cx="5062738" cy="5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034791"/>
            <a:ext cx="4995682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787902"/>
            <a:ext cx="5065786" cy="52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18" y="1101847"/>
            <a:ext cx="5178563" cy="46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127</TotalTime>
  <Words>14</Words>
  <Application>Microsoft Office PowerPoint</Application>
  <PresentationFormat>Widescreen</PresentationFormat>
  <Paragraphs>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Elísa Arna Hilmarsdóttir</dc:creator>
  <cp:lastModifiedBy>SÍ Elísa Arna Hilmarsdóttir</cp:lastModifiedBy>
  <cp:revision>37</cp:revision>
  <dcterms:created xsi:type="dcterms:W3CDTF">2018-11-06T17:53:57Z</dcterms:created>
  <dcterms:modified xsi:type="dcterms:W3CDTF">2021-08-25T08:06:55Z</dcterms:modified>
</cp:coreProperties>
</file>