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2" r:id="rId21"/>
    <p:sldId id="433" r:id="rId22"/>
    <p:sldId id="434" r:id="rId23"/>
    <p:sldId id="431" r:id="rId24"/>
    <p:sldId id="435" r:id="rId25"/>
    <p:sldId id="436" r:id="rId26"/>
    <p:sldId id="437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06" d="100"/>
          <a:sy n="10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2011/2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smtClean="0"/>
              <a:t>myndir úr töfluviðauka</a:t>
            </a:r>
            <a:endParaRPr lang="is-I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3" name="Picture 2" descr="X:\Peningamál\2011\2011#2\PNG\PM112_vid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152" y="978610"/>
            <a:ext cx="4065696" cy="490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056" y="874987"/>
            <a:ext cx="4077887" cy="510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4315612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193702" cy="510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088" y="1094425"/>
            <a:ext cx="4839824" cy="466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756" y="1188905"/>
            <a:ext cx="4754487" cy="4480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101" y="853652"/>
            <a:ext cx="4199797" cy="515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003" y="847557"/>
            <a:ext cx="4339994" cy="516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865" y="1387008"/>
            <a:ext cx="4102269" cy="4083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579" y="1603399"/>
            <a:ext cx="4138842" cy="3651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3" name="Picture 2" descr="X:\Peningamál\2011\2011#2\PNG\PM112_vi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053" y="1466250"/>
            <a:ext cx="4205893" cy="392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910" y="1051756"/>
            <a:ext cx="4224179" cy="475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86" y="865843"/>
            <a:ext cx="4023028" cy="512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81" y="704313"/>
            <a:ext cx="4010837" cy="5449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772435" cy="507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953" y="902416"/>
            <a:ext cx="4474094" cy="5053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242" y="836712"/>
            <a:ext cx="4309516" cy="5444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146" y="1052736"/>
            <a:ext cx="4321707" cy="5399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053" y="969467"/>
            <a:ext cx="4205893" cy="491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X:\Peningamál\2011\2011#2\PNG\PM112_vid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295" y="1175370"/>
            <a:ext cx="5772435" cy="5010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679" y="1323006"/>
            <a:ext cx="4248561" cy="421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817" y="783554"/>
            <a:ext cx="4108365" cy="5290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719" y="893273"/>
            <a:ext cx="4248561" cy="507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152" y="1347388"/>
            <a:ext cx="4065696" cy="4163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083983" cy="5242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102269" cy="480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 descr="X:\Peningamál\2011\2011#2\PNG\PM112_vid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008" y="1521109"/>
            <a:ext cx="4083983" cy="3815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7657</TotalTime>
  <Words>33</Words>
  <Application>Microsoft Office PowerPoint</Application>
  <PresentationFormat>On-screen Show (4:3)</PresentationFormat>
  <Paragraphs>29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Peningamál 2011/2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Slide 28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gudjon</cp:lastModifiedBy>
  <cp:revision>142</cp:revision>
  <dcterms:created xsi:type="dcterms:W3CDTF">2006-03-23T10:35:51Z</dcterms:created>
  <dcterms:modified xsi:type="dcterms:W3CDTF">2011-05-02T11:31:44Z</dcterms:modified>
</cp:coreProperties>
</file>