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11" r:id="rId31"/>
    <p:sldId id="312" r:id="rId32"/>
    <p:sldId id="289" r:id="rId33"/>
    <p:sldId id="287" r:id="rId34"/>
    <p:sldId id="288" r:id="rId35"/>
    <p:sldId id="308" r:id="rId36"/>
    <p:sldId id="309" r:id="rId37"/>
    <p:sldId id="310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69" r:id="rId110"/>
    <p:sldId id="370" r:id="rId111"/>
    <p:sldId id="371" r:id="rId112"/>
    <p:sldId id="372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385" r:id="rId126"/>
    <p:sldId id="386" r:id="rId127"/>
    <p:sldId id="387" r:id="rId128"/>
    <p:sldId id="388" r:id="rId129"/>
    <p:sldId id="389" r:id="rId130"/>
  </p:sldIdLst>
  <p:sldSz cx="9144000" cy="6858000" type="screen4x3"/>
  <p:notesSz cx="6718300" cy="98679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86115" autoAdjust="0"/>
  </p:normalViewPr>
  <p:slideViewPr>
    <p:cSldViewPr>
      <p:cViewPr>
        <p:scale>
          <a:sx n="80" d="100"/>
          <a:sy n="80" d="100"/>
        </p:scale>
        <p:origin x="-18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42" y="-114"/>
      </p:cViewPr>
      <p:guideLst>
        <p:guide orient="horz" pos="3109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105A68-C0DE-4147-A8EC-6EBD9EEB9C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C1CB25-1F16-4A8B-BD41-DF9E782D4443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80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67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67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038" cy="1204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4763" y="0"/>
            <a:ext cx="111126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800225"/>
          </a:xfrm>
          <a:noFill/>
          <a:ln/>
        </p:spPr>
        <p:txBody>
          <a:bodyPr/>
          <a:lstStyle/>
          <a:p>
            <a:r>
              <a:rPr lang="en-GB" sz="5600" dirty="0" err="1" smtClean="0"/>
              <a:t>Peningamál</a:t>
            </a:r>
            <a:r>
              <a:rPr lang="en-GB" sz="5600" dirty="0" smtClean="0"/>
              <a:t> 2010/2</a:t>
            </a:r>
            <a:r>
              <a:rPr lang="en-GB" sz="5600" dirty="0" smtClean="0"/>
              <a:t/>
            </a:r>
            <a:br>
              <a:rPr lang="en-GB" sz="5600" dirty="0" smtClean="0"/>
            </a:b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640762" cy="23764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 err="1" smtClean="0"/>
              <a:t>Glærur</a:t>
            </a:r>
            <a:r>
              <a:rPr lang="en-GB" sz="3600" dirty="0" smtClean="0"/>
              <a:t> </a:t>
            </a:r>
            <a:r>
              <a:rPr lang="en-GB" sz="3600" dirty="0" err="1" smtClean="0"/>
              <a:t>úr</a:t>
            </a:r>
            <a:r>
              <a:rPr lang="en-GB" sz="3600" dirty="0" smtClean="0"/>
              <a:t> </a:t>
            </a:r>
            <a:r>
              <a:rPr lang="en-GB" sz="3600" dirty="0" err="1" smtClean="0"/>
              <a:t>myndum</a:t>
            </a:r>
            <a:r>
              <a:rPr lang="en-GB" sz="3600" dirty="0" smtClean="0"/>
              <a:t> </a:t>
            </a:r>
            <a:r>
              <a:rPr lang="en-GB" sz="3600" dirty="0" err="1" smtClean="0"/>
              <a:t>í</a:t>
            </a:r>
            <a:r>
              <a:rPr lang="en-GB" sz="3600" dirty="0" smtClean="0"/>
              <a:t> </a:t>
            </a:r>
            <a:r>
              <a:rPr lang="en-GB" sz="3600" dirty="0" err="1" smtClean="0"/>
              <a:t>Þróun</a:t>
            </a:r>
            <a:r>
              <a:rPr lang="en-GB" sz="3600" dirty="0" smtClean="0"/>
              <a:t> </a:t>
            </a:r>
            <a:r>
              <a:rPr lang="en-GB" sz="3600" dirty="0" err="1" smtClean="0"/>
              <a:t>og</a:t>
            </a:r>
            <a:r>
              <a:rPr lang="en-GB" sz="3600" dirty="0" smtClean="0"/>
              <a:t> </a:t>
            </a:r>
            <a:r>
              <a:rPr lang="en-GB" sz="3600" dirty="0" err="1" smtClean="0"/>
              <a:t>horfur</a:t>
            </a:r>
            <a:endParaRPr lang="en-GB" sz="36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8194" name="Picture 2" descr="X:\Peningamál\2010\2010#2\PNG-allt ritið\PM102-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561" y="1521287"/>
            <a:ext cx="4461903" cy="504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9330" name="Picture 2" descr="X:\Peningamál\2010\2010#2\PNG-allt ritið\PM102-V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310" y="1341438"/>
            <a:ext cx="446440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100354" name="Picture 2" descr="X:\Peningamál\2010\2010#2\PNG-allt ritið\PM102-V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434" y="1341438"/>
            <a:ext cx="377415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101378" name="Picture 2" descr="X:\Peningamál\2010\2010#2\PNG-allt ritið\PM102-V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828" y="1341438"/>
            <a:ext cx="409336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102402" name="Picture 2" descr="X:\Peningamál\2010\2010#2\PNG-allt ritið\PM102-V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258" y="1341438"/>
            <a:ext cx="375450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103426" name="Picture 2" descr="X:\Peningamál\2010\2010#2\PNG-allt ritið\PM102-V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460" y="1341438"/>
            <a:ext cx="393810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104450" name="Picture 2" descr="X:\Peningamál\2010\2010#2\PNG-allt ritið\PM102-V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618815"/>
            <a:ext cx="4407044" cy="484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105474" name="Picture 2" descr="X:\Peningamál\2010\2010#2\PNG-allt ritið\PM102-V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743" y="1417664"/>
            <a:ext cx="4821538" cy="524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Ytri jöfnuður</a:t>
            </a:r>
            <a:endParaRPr lang="is-IS" dirty="0"/>
          </a:p>
        </p:txBody>
      </p:sp>
      <p:pic>
        <p:nvPicPr>
          <p:cNvPr id="106498" name="Picture 2" descr="X:\Peningamál\2010\2010#2\PNG-allt ritið\PM102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724" y="1341438"/>
            <a:ext cx="434957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Ytri jöfnuður</a:t>
            </a:r>
            <a:endParaRPr lang="is-IS" dirty="0"/>
          </a:p>
        </p:txBody>
      </p:sp>
      <p:pic>
        <p:nvPicPr>
          <p:cNvPr id="107522" name="Picture 2" descr="X:\Peningamál\2010\2010#2\PNG-allt ritið\PM102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34" y="1341438"/>
            <a:ext cx="442915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Ytri jöfnuður</a:t>
            </a:r>
            <a:endParaRPr lang="is-IS" dirty="0"/>
          </a:p>
        </p:txBody>
      </p:sp>
      <p:pic>
        <p:nvPicPr>
          <p:cNvPr id="108546" name="Picture 2" descr="X:\Peningamál\2010\2010#2\PNG-allt ritið\PM102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581" y="1402425"/>
            <a:ext cx="5735862" cy="527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9218" name="Picture 2" descr="X:\Peningamál\2010\2010#2\PNG-allt ritið\PM102-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74" y="1350614"/>
            <a:ext cx="4498476" cy="538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Ytri jöfnuður</a:t>
            </a:r>
            <a:endParaRPr lang="is-IS" dirty="0"/>
          </a:p>
        </p:txBody>
      </p:sp>
      <p:pic>
        <p:nvPicPr>
          <p:cNvPr id="109570" name="Picture 2" descr="X:\Peningamál\2010\2010#2\PNG-allt ritið\PM102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581" y="1411569"/>
            <a:ext cx="5735862" cy="526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Ytri jöfnuður</a:t>
            </a:r>
            <a:endParaRPr lang="is-IS" dirty="0"/>
          </a:p>
        </p:txBody>
      </p:sp>
      <p:pic>
        <p:nvPicPr>
          <p:cNvPr id="110594" name="Picture 2" descr="X:\Peningamál\2010\2010#2\PNG-allt ritið\PM102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956" y="1341438"/>
            <a:ext cx="534511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 Ytri jöfnuður</a:t>
            </a:r>
            <a:endParaRPr lang="is-IS" dirty="0"/>
          </a:p>
        </p:txBody>
      </p:sp>
      <p:pic>
        <p:nvPicPr>
          <p:cNvPr id="111618" name="Picture 2" descr="X:\Peningamál\2010\2010#2\PNG-allt ritið\PM102-VII-R-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865" y="1341438"/>
            <a:ext cx="445329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2642" name="Picture 2" descr="X:\Peningamál\2010\2010#2\PNG-allt ritið\PM102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3286" y="1341438"/>
            <a:ext cx="363045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3666" name="Picture 2" descr="X:\Peningamál\2010\2010#2\PNG-allt ritið\PM102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070" y="1341438"/>
            <a:ext cx="434688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4690" name="Picture 2" descr="X:\Peningamál\2010\2010#2\PNG-allt ritið\PM102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847" y="1445094"/>
            <a:ext cx="4425330" cy="519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5714" name="Picture 2" descr="X:\Peningamál\2010\2010#2\PNG-allt ritið\PM102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886" y="1341438"/>
            <a:ext cx="419925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6738" name="Picture 2" descr="X:\Peningamál\2010\2010#2\PNG-allt ritið\PM102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273" y="1341438"/>
            <a:ext cx="418247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7762" name="Picture 2" descr="X:\Peningamál\2010\2010#2\PNG-allt ritið\PM102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677" y="1341438"/>
            <a:ext cx="412567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8786" name="Picture 2" descr="X:\Peningamál\2010\2010#2\PNG-allt ritið\PM102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962" y="1341438"/>
            <a:ext cx="43331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0242" name="Picture 2" descr="X:\Peningamál\2010\2010#2\PNG-allt ritið\PM102-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235" y="1341438"/>
            <a:ext cx="443455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19810" name="Picture 2" descr="X:\Peningamál\2010\2010#2\PNG-allt ritið\PM102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4522" y="1341438"/>
            <a:ext cx="386798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20834" name="Picture 2" descr="X:\Peningamál\2010\2010#2\PNG-allt ritið\PM102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704" y="1368900"/>
            <a:ext cx="4443617" cy="534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21858" name="Picture 2" descr="X:\Peningamál\2010\2010#2\PNG-allt ritið\PM102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508" y="1341438"/>
            <a:ext cx="378400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22882" name="Picture 2" descr="X:\Peningamál\2010\2010#2\PNG-allt ritið\PM102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517" y="1341438"/>
            <a:ext cx="403799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23906" name="Picture 2" descr="X:\Peningamál\2010\2010#2\PNG-allt ritið\PM102-V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828" y="1341438"/>
            <a:ext cx="434336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24930" name="Picture 2" descr="X:\Peningamál\2010\2010#2\PNG-allt ritið\PM102-V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412" y="1411569"/>
            <a:ext cx="4736201" cy="526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VIII Verðlagsþróun og verðbólguhorfur</a:t>
            </a:r>
            <a:endParaRPr lang="is-IS" dirty="0"/>
          </a:p>
        </p:txBody>
      </p:sp>
      <p:pic>
        <p:nvPicPr>
          <p:cNvPr id="125954" name="Picture 2" descr="X:\Peningamál\2010\2010#2\PNG-allt ritið\PM102-V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442046"/>
            <a:ext cx="4407044" cy="5199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2</a:t>
            </a:r>
            <a:endParaRPr lang="is-IS" dirty="0"/>
          </a:p>
        </p:txBody>
      </p:sp>
      <p:pic>
        <p:nvPicPr>
          <p:cNvPr id="129026" name="Picture 2" descr="X:\Peningamál\2010\2010#2\PNG-allt ritið\PM102-Viðauki 2-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457" y="1341438"/>
            <a:ext cx="360211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2</a:t>
            </a:r>
            <a:endParaRPr lang="is-IS" dirty="0"/>
          </a:p>
        </p:txBody>
      </p:sp>
      <p:pic>
        <p:nvPicPr>
          <p:cNvPr id="126978" name="Picture 2" descr="X:\Peningamál\2010\2010#2\PNG-allt ritið\PM102_Viðauki 2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544" y="1341438"/>
            <a:ext cx="335593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Viðauki 2</a:t>
            </a:r>
            <a:endParaRPr lang="is-IS" dirty="0"/>
          </a:p>
        </p:txBody>
      </p:sp>
      <p:pic>
        <p:nvPicPr>
          <p:cNvPr id="128002" name="Picture 2" descr="X:\Peningamál\2010\2010#2\PNG-allt ritið\PM102_Viðauki 2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459" y="1341438"/>
            <a:ext cx="412210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1266" name="Picture 2" descr="X:\Peningamál\2010\2010#2\PNG-allt ritið\PM102-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561" y="1521287"/>
            <a:ext cx="4461903" cy="504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2290" name="Picture 2" descr="X:\Peningamál\2010\2010#2\PNG-allt ritið\PM102-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86" y="1521287"/>
            <a:ext cx="4394853" cy="504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3314" name="Picture 2" descr="X:\Peningamál\2010\2010#2\PNG-allt ritið\PM102-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77" y="1378043"/>
            <a:ext cx="4370471" cy="532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4338" name="Picture 2" descr="X:\Peningamál\2010\2010#2\PNG-allt ritið\PM102-I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368900"/>
            <a:ext cx="4407044" cy="534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5362" name="Picture 2" descr="X:\Peningamál\2010\2010#2\PNG-allt ritið\PM102-I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297" y="1341438"/>
            <a:ext cx="423043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6386" name="Picture 2" descr="X:\Peningamál\2010\2010#2\PNG-allt ritið\PM102-I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81" y="1353661"/>
            <a:ext cx="4382662" cy="537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7410" name="Picture 2" descr="X:\Peningamál\2010\2010#2\PNG-allt ritið\PM102-I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558" y="1341438"/>
            <a:ext cx="411590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1029" name="Picture 5" descr="X:\Peningamál\2010\2010#2\PNG-allt ritið\PM102-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431" y="1341438"/>
            <a:ext cx="446616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18434" name="Picture 2" descr="X:\Peningamál\2010\2010#2\PNG-allt ritið\PM102-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951" y="1341438"/>
            <a:ext cx="421712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19458" name="Picture 2" descr="X:\Peningamál\2010\2010#2\PNG-allt ritið\PM102-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37" y="1341438"/>
            <a:ext cx="38895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0482" name="Picture 2" descr="X:\Peningamál\2010\2010#2\PNG-allt ritið\PM102-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872" y="1341438"/>
            <a:ext cx="441928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1506" name="Picture 2" descr="X:\Peningamál\2010\2010#2\PNG-allt ritið\PM102-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787" y="1341438"/>
            <a:ext cx="41414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2530" name="Picture 2" descr="X:\Peningamál\2010\2010#2\PNG-allt ritið\PM102-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498" y="1341438"/>
            <a:ext cx="403002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3554" name="Picture 2" descr="X:\Peningamál\2010\2010#2\PNG-allt ritið\PM102-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64" y="1341438"/>
            <a:ext cx="436549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4578" name="Picture 2" descr="X:\Peningamál\2010\2010#2\PNG-allt ritið\PM102-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7" y="1341438"/>
            <a:ext cx="421321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5602" name="Picture 2" descr="X:\Peningamál\2010\2010#2\PNG-allt ritið\PM102-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914" y="1341438"/>
            <a:ext cx="412519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6626" name="Picture 2" descr="X:\Peningamál\2010\2010#2\PNG-allt ritið\PM102-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928" y="1341438"/>
            <a:ext cx="434516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7650" name="Picture 2" descr="X:\Peningamál\2010\2010#2\PNG-allt ritið\PM102-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359" y="1344518"/>
            <a:ext cx="4998307" cy="5394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4" name="Picture 2" descr="X:\Peningamál\2010\2010#2\PNG-allt ritið\PM102-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217" y="1341438"/>
            <a:ext cx="401859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33794" name="Picture 2" descr="X:\Peningamál\2010\2010#2\PNG-allt ritið\PM102-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187" y="1341438"/>
            <a:ext cx="345865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34818" name="Picture 2" descr="X:\Peningamál\2010\2010#2\PNG-allt ritið\PM102-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74" y="1435950"/>
            <a:ext cx="4498476" cy="52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35842" name="Picture 2" descr="X:\Peningamál\2010\2010#2\PNG-allt ritið\PM102-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505" y="1341438"/>
            <a:ext cx="398001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8674" name="Picture 2" descr="X:\Peningamál\2010\2010#2\PNG-allt ritið\PM102-II-R-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226" y="1420712"/>
            <a:ext cx="4504572" cy="524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32770" name="Picture 2" descr="X:\Peningamál\2010\2010#2\PNG-allt ritið\PM102-II-R-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627" y="1341438"/>
            <a:ext cx="348177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29698" name="Picture 2" descr="X:\Peningamál\2010\2010#2\PNG-allt ritið\PM102-II-R-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468" y="1341438"/>
            <a:ext cx="418608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30722" name="Picture 2" descr="X:\Peningamál\2010\2010#2\PNG-allt ritið\PM102-II-R-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435950"/>
            <a:ext cx="4407044" cy="521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Ytri skilyrði og útflutningur</a:t>
            </a:r>
            <a:endParaRPr lang="is-IS" dirty="0"/>
          </a:p>
        </p:txBody>
      </p:sp>
      <p:pic>
        <p:nvPicPr>
          <p:cNvPr id="31746" name="Picture 2" descr="X:\Peningamál\2010\2010#2\PNG-allt ritið\PM102-II-R-M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924" y="1545669"/>
            <a:ext cx="5309177" cy="499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36866" name="Picture 2" descr="X:\Peningamál\2010\2010#2\PNG-allt ritið\PM102-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68" y="1341438"/>
            <a:ext cx="381928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37890" name="Picture 2" descr="X:\Peningamál\2010\2010#2\PNG-allt ritið\PM102-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163" y="1341438"/>
            <a:ext cx="461269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2050" name="Picture 2" descr="X:\Peningamál\2010\2010#2\PNG-allt ritið\PM102-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258" y="1347566"/>
            <a:ext cx="5266509" cy="5388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38914" name="Picture 2" descr="X:\Peningamál\2010\2010#2\PNG-allt ritið\PM102-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125" y="1783394"/>
            <a:ext cx="4772774" cy="451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39938" name="Picture 2" descr="X:\Peningamál\2010\2010#2\PNG-allt ritið\PM102-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587" y="1341438"/>
            <a:ext cx="41698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0962" name="Picture 2" descr="X:\Peningamál\2010\2010#2\PNG-allt ritið\PM102-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1420712"/>
            <a:ext cx="4315612" cy="524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1986" name="Picture 2" descr="X:\Peningamál\2010\2010#2\PNG-allt ritið\PM102-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0" y="1643197"/>
            <a:ext cx="4486285" cy="479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3010" name="Picture 2" descr="X:\Peningamál\2010\2010#2\PNG-allt ritið\PM102-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777298"/>
            <a:ext cx="4407044" cy="452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4034" name="Picture 2" descr="X:\Peningamál\2010\2010#2\PNG-allt ritið\PM102-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589" y="1341438"/>
            <a:ext cx="456184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5058" name="Picture 2" descr="X:\Peningamál\2010\2010#2\PNG-allt ritið\PM102-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271" y="1868731"/>
            <a:ext cx="4626482" cy="43460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63977" y="324433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6082" name="Picture 2" descr="X:\Peningamál\2010\2010#2\PNG-allt ritið\PM102-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297" y="1341438"/>
            <a:ext cx="444443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7106" name="Picture 2" descr="X:\Peningamál\2010\2010#2\PNG-allt ritið\PM102-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6" y="1874826"/>
            <a:ext cx="4638673" cy="433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8130" name="Picture 2" descr="X:\Peningamál\2010\2010#2\PNG-allt ritið\PM102-III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460" y="1341438"/>
            <a:ext cx="428410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3074" name="Picture 2" descr="X:\Peningamál\2010\2010#2\PNG-allt ritið\PM102-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74" y="1396330"/>
            <a:ext cx="4498476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49154" name="Picture 2" descr="X:\Peningamál\2010\2010#2\PNG-allt ritið\PM102-III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575" y="1341438"/>
            <a:ext cx="445987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0178" name="Picture 2" descr="X:\Peningamál\2010\2010#2\PNG-allt ritið\PM102-III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131" y="1679770"/>
            <a:ext cx="4516763" cy="472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1202" name="Picture 2" descr="X:\Peningamál\2010\2010#2\PNG-allt ritið\PM102_III_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128" y="1612720"/>
            <a:ext cx="4644768" cy="485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2226" name="Picture 2" descr="X:\Peningamál\2010\2010#2\PNG-allt ritið\PM102_III_R1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640150"/>
            <a:ext cx="4407044" cy="480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3250" name="Picture 2" descr="X:\Peningamál\2010\2010#2\PNG-allt ritið\PM102_III_R2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744" y="1341438"/>
            <a:ext cx="428553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4274" name="Picture 2" descr="X:\Peningamál\2010\2010#2\PNG-allt ritið\PM102_III_R2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74" y="1509096"/>
            <a:ext cx="4498476" cy="506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5298" name="Picture 2" descr="X:\Peningamál\2010\2010#2\PNG-allt ritið\PM102_III_R2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259" y="1341438"/>
            <a:ext cx="405050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6322" name="Picture 2" descr="X:\Peningamál\2010\2010#2\PNG-allt ritið\PM102_III_R2_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211" y="1341438"/>
            <a:ext cx="424260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7346" name="Picture 2" descr="X:\Peningamál\2010\2010#2\PNG-allt ritið\PM102_III_R2_M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334" y="1341438"/>
            <a:ext cx="458435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8370" name="Picture 2" descr="X:\Peningamál\2010\2010#2\PNG-allt ritið\PM102_III_R2_M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325" y="1341438"/>
            <a:ext cx="439437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098" name="Picture 2" descr="X:\Peningamál\2010\2010#2\PNG-allt ritið\PM102-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1506049"/>
            <a:ext cx="4474094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III Fjármálaleg skilyrði</a:t>
            </a:r>
            <a:endParaRPr lang="is-IS" dirty="0"/>
          </a:p>
        </p:txBody>
      </p:sp>
      <p:pic>
        <p:nvPicPr>
          <p:cNvPr id="59394" name="Picture 2" descr="X:\Peningamál\2010\2010#2\PNG-allt ritið\PM102_III_R2_M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580" y="1341438"/>
            <a:ext cx="467386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0418" name="Picture 2" descr="X:\Peningamál\2010\2010#2\PNG-allt ritið\PM102-I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075" y="1341438"/>
            <a:ext cx="445287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1442" name="Picture 2" descr="X:\Peningamál\2010\2010#2\PNG-allt ritið\PM102-I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537" y="1341438"/>
            <a:ext cx="46639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2466" name="Picture 2" descr="X:\Peningamál\2010\2010#2\PNG-allt ritið\PM102-I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04" y="1341438"/>
            <a:ext cx="417841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3490" name="Picture 2" descr="X:\Peningamál\2010\2010#2\PNG-allt ritið\PM102-I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592" y="1396330"/>
            <a:ext cx="5223841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4514" name="Picture 2" descr="X:\Peningamál\2010\2010#2\PNG-allt ritið\PM102-I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561" y="1472523"/>
            <a:ext cx="4461903" cy="513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5538" name="Picture 2" descr="X:\Peningamál\2010\2010#2\PNG-allt ritið\PM102-I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848" y="1341438"/>
            <a:ext cx="402932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6562" name="Picture 2" descr="X:\Peningamál\2010\2010#2\PNG-allt ritið\PM102-IV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608" y="1640150"/>
            <a:ext cx="4455808" cy="480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7586" name="Picture 2" descr="X:\Peningamál\2010\2010#2\PNG-allt ritið\PM102-IV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836" y="1341438"/>
            <a:ext cx="454135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8610" name="Picture 2" descr="X:\Peningamál\2010\2010#2\PNG-allt ritið\PM102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899" y="1341438"/>
            <a:ext cx="399322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2" name="Picture 2" descr="X:\Peningamál\2010\2010#2\PNG-allt ritið\PM102-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1506049"/>
            <a:ext cx="4474094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69634" name="Picture 2" descr="X:\Peningamál\2010\2010#2\PNG-allt ritið\PM102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582" y="1341438"/>
            <a:ext cx="3333861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0658" name="Picture 2" descr="X:\Peningamál\2010\2010#2\PNG-allt ritið\PM102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007" y="1341438"/>
            <a:ext cx="388701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1682" name="Picture 2" descr="X:\Peningamál\2010\2010#2\PNG-allt ritið\PM102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232" y="1341438"/>
            <a:ext cx="402056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2706" name="Picture 2" descr="X:\Peningamál\2010\2010#2\PNG-allt ritið\PM102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028" y="1341438"/>
            <a:ext cx="389496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3730" name="Picture 2" descr="X:\Peningamál\2010\2010#2\PNG-allt ritið\PM102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710" y="1341438"/>
            <a:ext cx="422360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4754" name="Picture 2" descr="X:\Peningamál\2010\2010#2\PNG-allt ritið\PM102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081" y="1341438"/>
            <a:ext cx="444286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5778" name="Picture 2" descr="X:\Peningamál\2010\2010#2\PNG-allt ritið\PM102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615" y="1341438"/>
            <a:ext cx="413579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6802" name="Picture 2" descr="X:\Peningamál\2010\2010#2\PNG-allt ritið\PM102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244" y="1341438"/>
            <a:ext cx="396653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7826" name="Picture 2" descr="X:\Peningamál\2010\2010#2\PNG-allt ritið\PM102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71" y="1341438"/>
            <a:ext cx="421188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8850" name="Picture 2" descr="X:\Peningamál\2010\2010#2\PNG-allt ritið\PM102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5792" y="1341438"/>
            <a:ext cx="412544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146" name="Picture 2" descr="X:\Peningamál\2010\2010#2\PNG-allt ritið\PM102-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653" y="1506049"/>
            <a:ext cx="4577718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79874" name="Picture 2" descr="X:\Peningamál\2010\2010#2\PNG-allt ritið\PM102-IV-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229" y="1816919"/>
            <a:ext cx="4376566" cy="444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80898" name="Picture 2" descr="X:\Peningamál\2010\2010#2\PNG-allt ritið\R_IV-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250" y="1341438"/>
            <a:ext cx="44165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81922" name="Picture 2" descr="X:\Peningamál\2010\2010#2\PNG-allt ritið\R_IV-1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989" y="1341438"/>
            <a:ext cx="3669046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82946" name="Picture 2" descr="X:\Peningamál\2010\2010#2\PNG-allt ritið\R_IV-1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412" y="1341438"/>
            <a:ext cx="40602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83970" name="Picture 2" descr="X:\Peningamál\2010\2010#2\PNG-allt ritið\R_IV-1_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196" y="1341438"/>
            <a:ext cx="369063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84994" name="Picture 2" descr="X:\Peningamál\2010\2010#2\PNG-allt ritið\R_IV-1_M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7953" y="1341438"/>
            <a:ext cx="464111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IV Innlend eftirspurn og framleiðsla</a:t>
            </a:r>
            <a:endParaRPr lang="is-IS" dirty="0"/>
          </a:p>
        </p:txBody>
      </p:sp>
      <p:pic>
        <p:nvPicPr>
          <p:cNvPr id="86018" name="Picture 2" descr="X:\Peningamál\2010\2010#2\PNG-allt ritið\R_IV-1_M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868" y="1341438"/>
            <a:ext cx="463728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Fjármál hins opinbera</a:t>
            </a:r>
            <a:endParaRPr lang="is-IS" dirty="0"/>
          </a:p>
        </p:txBody>
      </p:sp>
      <p:pic>
        <p:nvPicPr>
          <p:cNvPr id="87042" name="Picture 2" descr="X:\Peningamál\2010\2010#2\PNG-allt ritið\PM102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120" y="1341438"/>
            <a:ext cx="4236784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Fjármál hins opinbera</a:t>
            </a:r>
            <a:endParaRPr lang="is-IS" dirty="0"/>
          </a:p>
        </p:txBody>
      </p:sp>
      <p:pic>
        <p:nvPicPr>
          <p:cNvPr id="88066" name="Picture 2" descr="X:\Peningamál\2010\2010#2\PNG-allt ritið\PM102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058" y="1341438"/>
            <a:ext cx="4334909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Fjármál hins opinbera</a:t>
            </a:r>
            <a:endParaRPr lang="is-IS" dirty="0"/>
          </a:p>
        </p:txBody>
      </p:sp>
      <p:pic>
        <p:nvPicPr>
          <p:cNvPr id="89090" name="Picture 2" descr="X:\Peningamál\2010\2010#2\PNG-allt ritið\PM102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291" y="1341438"/>
            <a:ext cx="442444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Verðbólguhorfur og stefnan í peningamálum</a:t>
            </a:r>
            <a:endParaRPr lang="is-IS" dirty="0"/>
          </a:p>
        </p:txBody>
      </p:sp>
      <p:pic>
        <p:nvPicPr>
          <p:cNvPr id="7170" name="Picture 2" descr="X:\Peningamál\2010\2010#2\PNG-allt ritið\PM102-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1533478"/>
            <a:ext cx="4474094" cy="501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Fjármál hins opinbera</a:t>
            </a:r>
            <a:endParaRPr lang="is-IS" dirty="0"/>
          </a:p>
        </p:txBody>
      </p:sp>
      <p:pic>
        <p:nvPicPr>
          <p:cNvPr id="90114" name="Picture 2" descr="X:\Peningamál\2010\2010#2\PNG-allt ritið\PM102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233" y="1341438"/>
            <a:ext cx="4396558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 Fjármál hins opinbera</a:t>
            </a:r>
            <a:endParaRPr lang="is-IS" dirty="0"/>
          </a:p>
        </p:txBody>
      </p:sp>
      <p:pic>
        <p:nvPicPr>
          <p:cNvPr id="91138" name="Picture 2" descr="X:\Peningamál\2010\2010#2\PNG-allt ritið\PM102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950" y="1341438"/>
            <a:ext cx="42731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2163" name="Picture 3" descr="X:\Peningamál\2010\2010#2\PNG-allt ritið\PM102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033" y="1390234"/>
            <a:ext cx="4656959" cy="5303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3186" name="Picture 2" descr="X:\Peningamál\2010\2010#2\PNG-allt ritið\PM102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895" y="1396330"/>
            <a:ext cx="4419235" cy="529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4210" name="Picture 2" descr="X:\Peningamál\2010\2010#2\PNG-allt ritið\PM102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016" y="1341438"/>
            <a:ext cx="352499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5234" name="Picture 2" descr="X:\Peningamál\2010\2010#2\PNG-allt ritið\PM102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234" y="1341438"/>
            <a:ext cx="4264557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6258" name="Picture 2" descr="X:\Peningamál\2010\2010#2\PNG-allt ritið\PM102-V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44" y="1579195"/>
            <a:ext cx="4553336" cy="4925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7282" name="Picture 2" descr="X:\Peningamál\2010\2010#2\PNG-allt ritið\PM102-V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047" y="1341438"/>
            <a:ext cx="406893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pic>
        <p:nvPicPr>
          <p:cNvPr id="98306" name="Picture 2" descr="X:\Peningamál\2010\2010#2\PNG-allt ritið\PM102-V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836" y="1341438"/>
            <a:ext cx="436735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VI Vinnumarkaður og launaþróun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17440</TotalTime>
  <Words>552</Words>
  <Application>Microsoft Office PowerPoint</Application>
  <PresentationFormat>On-screen Show (4:3)</PresentationFormat>
  <Paragraphs>129</Paragraphs>
  <Slides>129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Default Design</vt:lpstr>
      <vt:lpstr>Peningamál 2010/2 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Slide 6</vt:lpstr>
      <vt:lpstr>Slide 7</vt:lpstr>
      <vt:lpstr>Slide 8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 Verðbólguhorfur og stefnan í peningamálum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Viðauki 2</vt:lpstr>
      <vt:lpstr>Viðauki 2</vt:lpstr>
      <vt:lpstr>Viðauki 2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891</cp:revision>
  <dcterms:created xsi:type="dcterms:W3CDTF">2006-03-23T10:35:51Z</dcterms:created>
  <dcterms:modified xsi:type="dcterms:W3CDTF">2010-06-04T16:19:39Z</dcterms:modified>
</cp:coreProperties>
</file>