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6" autoAdjust="0"/>
    <p:restoredTop sz="94660"/>
  </p:normalViewPr>
  <p:slideViewPr>
    <p:cSldViewPr>
      <p:cViewPr varScale="1">
        <p:scale>
          <a:sx n="83" d="100"/>
          <a:sy n="8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2011/3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/>
              <a:t>Powerpoint myndir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42" name="Picture 2" descr="X:\Peningamál\2011\2011#3\PNG\PM113-M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128" y="1083937"/>
            <a:ext cx="4644768" cy="519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1266" name="Picture 2" descr="X:\Peningamál\2011\2011#3\PNG\PM113-M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916311"/>
            <a:ext cx="4407044" cy="552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2290" name="Picture 2" descr="X:\Peningamál\2011\2011#3\PNG\PM113-M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576" y="908050"/>
            <a:ext cx="427387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3314" name="Picture 2" descr="X:\Peningamál\2011\2011#3\PNG\PM113-M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176" y="1583768"/>
            <a:ext cx="4638673" cy="4193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4338" name="Picture 2" descr="X:\Peningamál\2011\2011#3\PNG\PM113-M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169" y="908050"/>
            <a:ext cx="475468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5362" name="Picture 2" descr="X:\Peningamál\2011\2011#3\PNG\PM113-M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7086" y="908050"/>
            <a:ext cx="488285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026" name="Picture 2" descr="X:\Peningamál\2011\2011#3\PNG\PM113-M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2340" y="908050"/>
            <a:ext cx="525234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7410" name="Picture 2" descr="X:\Peningamál\2011\2011#3\PNG\PM113-M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937" y="1144892"/>
            <a:ext cx="4669150" cy="5071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8434" name="Picture 2" descr="X:\Peningamál\2011\2011#3\PNG\PM113-M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8850" y="908050"/>
            <a:ext cx="397932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19458" name="Picture 2" descr="X:\Peningamál\2011\2011#3\PNG\PM113-M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5370" y="1090033"/>
            <a:ext cx="4486285" cy="5181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050" name="Picture 2" descr="X:\Peningamál\2011\2011#3\PNG\PM113-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2041" y="908050"/>
            <a:ext cx="419294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0482" name="Picture 2" descr="X:\Peningamál\2011\2011#3\PNG\PM113-M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1844" y="968123"/>
            <a:ext cx="4553336" cy="5424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1506" name="Picture 2" descr="X:\Peningamál\2011\2011#3\PNG\PM113-M2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1525" y="908050"/>
            <a:ext cx="471397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2530" name="Picture 2" descr="X:\Peningamál\2011\2011#3\PNG\PM113-M2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179" y="1105271"/>
            <a:ext cx="4510667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3554" name="Picture 2" descr="X:\Peningamál\2011\2011#3\PNG\PM113-M2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955932"/>
            <a:ext cx="4315612" cy="5449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4578" name="Picture 2" descr="X:\Peningamál\2011\2011#3\PNG\PM113-M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458" y="908050"/>
            <a:ext cx="423810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5602" name="Picture 2" descr="X:\Peningamál\2011\2011#3\PNG\PM113-M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9645" y="908050"/>
            <a:ext cx="401773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6626" name="Picture 2" descr="X:\Peningamál\2011\2011#3\PNG\PM113-M2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815" y="908050"/>
            <a:ext cx="413739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7650" name="Picture 2" descr="X:\Peningamál\2011\2011#3\PNG\PM113-M2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0412" y="1117462"/>
            <a:ext cx="4736201" cy="5126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8674" name="Picture 2" descr="X:\Peningamál\2011\2011#3\PNG\PM113-M2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300" y="908050"/>
            <a:ext cx="3994424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29698" name="Picture 2" descr="X:\Peningamál\2011\2011#3\PNG\PM113-M2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6218" y="908050"/>
            <a:ext cx="422458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4" name="Picture 2" descr="X:\Peningamál\2011\2011#3\PNG\PM113-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465" y="916311"/>
            <a:ext cx="4474094" cy="552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0722" name="Picture 2" descr="X:\Peningamál\2011\2011#3\PNG\PM113-M2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989457"/>
            <a:ext cx="4407044" cy="538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1746" name="Picture 2" descr="X:\Peningamál\2011\2011#3\PNG\PM113-M3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561" y="1285089"/>
            <a:ext cx="4461903" cy="47910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2770" name="Picture 2" descr="X:\Peningamál\2011\2011#3\PNG\PM113-M3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3277" y="1172322"/>
            <a:ext cx="4370471" cy="5016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3794" name="Picture 2" descr="X:\Peningamál\2011\2011#3\PNG\PM113-M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1943" y="1260707"/>
            <a:ext cx="4413139" cy="48398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4818" name="Picture 2" descr="X:\Peningamál\2011\2011#3\PNG\PM113-M3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74" y="1163179"/>
            <a:ext cx="4498476" cy="5034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5842" name="Picture 2" descr="X:\Peningamál\2011\2011#3\PNG\PM113-M3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120510"/>
            <a:ext cx="4407044" cy="51202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36866" name="Picture 2" descr="X:\Peningamál\2011\2011#3\PNG\PM113-M3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022982"/>
            <a:ext cx="4407044" cy="5315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4098" name="Picture 2" descr="X:\Peningamál\2011\2011#3\PNG\PM113-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0229" y="916311"/>
            <a:ext cx="4376566" cy="552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122" name="Picture 2" descr="X:\Peningamál\2011\2011#3\PNG\PM113-M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4990" y="1204139"/>
            <a:ext cx="4407044" cy="5095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6146" name="Picture 2" descr="X:\Peningamál\2011\2011#3\PNG\PM113-M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833" y="908050"/>
            <a:ext cx="441535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170" name="Picture 2" descr="X:\Peningamál\2011\2011#3\PNG\PM113-M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9187" y="908050"/>
            <a:ext cx="523865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8194" name="Picture 2" descr="X:\Peningamál\2011\2011#3\PNG\PM113-M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7678" y="908050"/>
            <a:ext cx="414166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9218" name="Picture 2" descr="X:\Peningamál\2011\2011#3\PNG\PM113-M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8373" y="908050"/>
            <a:ext cx="416027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7659</TotalTime>
  <Words>5</Words>
  <Application>Microsoft Office PowerPoint</Application>
  <PresentationFormat>On-screen Show (4:3)</PresentationFormat>
  <Paragraphs>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Default Design</vt:lpstr>
      <vt:lpstr>Peningamál 2011/3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gudjon</cp:lastModifiedBy>
  <cp:revision>143</cp:revision>
  <dcterms:created xsi:type="dcterms:W3CDTF">2006-03-23T10:35:51Z</dcterms:created>
  <dcterms:modified xsi:type="dcterms:W3CDTF">2011-08-16T14:46:45Z</dcterms:modified>
</cp:coreProperties>
</file>