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8" r:id="rId2"/>
    <p:sldId id="413" r:id="rId3"/>
    <p:sldId id="414" r:id="rId4"/>
    <p:sldId id="415" r:id="rId5"/>
    <p:sldId id="416" r:id="rId6"/>
    <p:sldId id="417" r:id="rId7"/>
    <p:sldId id="418" r:id="rId8"/>
    <p:sldId id="419" r:id="rId9"/>
    <p:sldId id="420" r:id="rId10"/>
    <p:sldId id="421" r:id="rId11"/>
    <p:sldId id="422" r:id="rId12"/>
    <p:sldId id="425" r:id="rId13"/>
    <p:sldId id="426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35" r:id="rId23"/>
    <p:sldId id="436" r:id="rId24"/>
    <p:sldId id="437" r:id="rId25"/>
    <p:sldId id="423" r:id="rId26"/>
    <p:sldId id="424" r:id="rId27"/>
    <p:sldId id="438" r:id="rId28"/>
    <p:sldId id="439" r:id="rId29"/>
    <p:sldId id="440" r:id="rId30"/>
    <p:sldId id="441" r:id="rId31"/>
    <p:sldId id="442" r:id="rId32"/>
    <p:sldId id="444" r:id="rId33"/>
    <p:sldId id="445" r:id="rId34"/>
    <p:sldId id="446" r:id="rId35"/>
    <p:sldId id="447" r:id="rId36"/>
  </p:sldIdLst>
  <p:sldSz cx="9144000" cy="6858000" type="screen4x3"/>
  <p:notesSz cx="6858000" cy="97155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0" autoAdjust="0"/>
    <p:restoredTop sz="94660"/>
  </p:normalViewPr>
  <p:slideViewPr>
    <p:cSldViewPr>
      <p:cViewPr varScale="1">
        <p:scale>
          <a:sx n="107" d="100"/>
          <a:sy n="107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notesViewPr>
    <p:cSldViewPr>
      <p:cViewPr varScale="1">
        <p:scale>
          <a:sx n="82" d="100"/>
          <a:sy n="82" d="100"/>
        </p:scale>
        <p:origin x="-2010" y="-84"/>
      </p:cViewPr>
      <p:guideLst>
        <p:guide orient="horz" pos="306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27317C-251C-400F-8903-0CDB9A8606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27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s-I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37A12-BE62-45ED-8A88-10746A90FB81}" type="slidenum">
              <a:rPr lang="is-IS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26470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0ECB1-1CC3-42C3-A675-D3AADD8300B0}" type="slidenum">
              <a:rPr lang="is-IS"/>
              <a:pPr/>
              <a:t>1</a:t>
            </a:fld>
            <a:endParaRPr lang="is-I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924175"/>
            <a:ext cx="7200900" cy="1008063"/>
          </a:xfrm>
        </p:spPr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is-IS"/>
              <a:t>Click to edit Master subtitle style</a:t>
            </a:r>
          </a:p>
        </p:txBody>
      </p:sp>
      <p:pic>
        <p:nvPicPr>
          <p:cNvPr id="4108" name="Picture 12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3400">
                <a:solidFill>
                  <a:schemeClr val="bg1"/>
                </a:solidFill>
              </a:rPr>
              <a:t>Seðlabanki Íslands</a:t>
            </a:r>
          </a:p>
        </p:txBody>
      </p:sp>
      <p:sp>
        <p:nvSpPr>
          <p:cNvPr id="4111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A55A5-3AB3-483C-A0DB-75636DC1376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3500"/>
            <a:ext cx="2141537" cy="6389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3500"/>
            <a:ext cx="6275388" cy="6389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D3F6A-9209-417C-9657-7B7EEA7BBC2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D4248-8296-41F0-9D5C-A8BDD833468F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2363-E3BB-4AA4-A3F5-1ED41128A0E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08050"/>
            <a:ext cx="4208463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908050"/>
            <a:ext cx="4208462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0AF03-6500-4681-8BBD-93F4F83F5901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74B9-1AE2-406E-B205-9AE439C709B5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641CB-D72A-413F-BAF1-1B517E13370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E77CA-77FE-4266-8E59-33004F899398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433E7-266E-4549-8BEF-B1BDF21A22A7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B7EBE-0FEC-486B-9136-9E9CF5DFF844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777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08050"/>
            <a:ext cx="85693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364908A8-0716-4727-81C9-2B45D770F9BC}" type="slidenum">
              <a:rPr lang="is-IS"/>
              <a:pPr/>
              <a:t>‹#›</a:t>
            </a:fld>
            <a:endParaRPr lang="is-IS"/>
          </a:p>
        </p:txBody>
      </p:sp>
      <p:pic>
        <p:nvPicPr>
          <p:cNvPr id="1036" name="Picture 12" descr="SEDLOG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2463" y="115888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763" y="0"/>
            <a:ext cx="76201" cy="68580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23850" y="692150"/>
            <a:ext cx="7773988" cy="396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6408737" cy="1800225"/>
          </a:xfrm>
          <a:noFill/>
          <a:ln/>
        </p:spPr>
        <p:txBody>
          <a:bodyPr/>
          <a:lstStyle/>
          <a:p>
            <a:r>
              <a:rPr lang="is-IS" sz="3000" dirty="0"/>
              <a:t>Peningamál </a:t>
            </a:r>
            <a:r>
              <a:rPr lang="is-IS" sz="3000" dirty="0" smtClean="0"/>
              <a:t>2012/3</a:t>
            </a:r>
            <a:endParaRPr lang="en-US" sz="3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6400800" cy="1752600"/>
          </a:xfrm>
          <a:noFill/>
          <a:ln/>
        </p:spPr>
        <p:txBody>
          <a:bodyPr/>
          <a:lstStyle/>
          <a:p>
            <a:r>
              <a:rPr lang="is-IS" dirty="0"/>
              <a:t>Powerpoint </a:t>
            </a:r>
            <a:r>
              <a:rPr lang="is-IS" dirty="0" smtClean="0"/>
              <a:t>myndir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046" y="1010791"/>
            <a:ext cx="4016932" cy="5339655"/>
          </a:xfrm>
        </p:spPr>
      </p:pic>
    </p:spTree>
    <p:extLst>
      <p:ext uri="{BB962C8B-B14F-4D97-AF65-F5344CB8AC3E}">
        <p14:creationId xmlns:p14="http://schemas.microsoft.com/office/powerpoint/2010/main" val="415777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858" y="1056508"/>
            <a:ext cx="3913309" cy="5248222"/>
          </a:xfrm>
        </p:spPr>
      </p:pic>
    </p:spTree>
    <p:extLst>
      <p:ext uri="{BB962C8B-B14F-4D97-AF65-F5344CB8AC3E}">
        <p14:creationId xmlns:p14="http://schemas.microsoft.com/office/powerpoint/2010/main" val="362410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038" y="1038221"/>
            <a:ext cx="4400948" cy="5284795"/>
          </a:xfrm>
        </p:spPr>
      </p:pic>
    </p:spTree>
    <p:extLst>
      <p:ext uri="{BB962C8B-B14F-4D97-AF65-F5344CB8AC3E}">
        <p14:creationId xmlns:p14="http://schemas.microsoft.com/office/powerpoint/2010/main" val="349385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805" y="992505"/>
            <a:ext cx="4175415" cy="5376228"/>
          </a:xfrm>
        </p:spPr>
      </p:pic>
    </p:spTree>
    <p:extLst>
      <p:ext uri="{BB962C8B-B14F-4D97-AF65-F5344CB8AC3E}">
        <p14:creationId xmlns:p14="http://schemas.microsoft.com/office/powerpoint/2010/main" val="400299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2" y="1211943"/>
            <a:ext cx="4059601" cy="4937352"/>
          </a:xfrm>
        </p:spPr>
      </p:pic>
    </p:spTree>
    <p:extLst>
      <p:ext uri="{BB962C8B-B14F-4D97-AF65-F5344CB8AC3E}">
        <p14:creationId xmlns:p14="http://schemas.microsoft.com/office/powerpoint/2010/main" val="7836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041" y="1102224"/>
            <a:ext cx="4272943" cy="5156790"/>
          </a:xfrm>
        </p:spPr>
      </p:pic>
    </p:spTree>
    <p:extLst>
      <p:ext uri="{BB962C8B-B14F-4D97-AF65-F5344CB8AC3E}">
        <p14:creationId xmlns:p14="http://schemas.microsoft.com/office/powerpoint/2010/main" val="257793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2" y="1041269"/>
            <a:ext cx="4059601" cy="5278700"/>
          </a:xfrm>
        </p:spPr>
      </p:pic>
    </p:spTree>
    <p:extLst>
      <p:ext uri="{BB962C8B-B14F-4D97-AF65-F5344CB8AC3E}">
        <p14:creationId xmlns:p14="http://schemas.microsoft.com/office/powerpoint/2010/main" val="278954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760" y="1242420"/>
            <a:ext cx="4053505" cy="4876397"/>
          </a:xfrm>
        </p:spPr>
      </p:pic>
    </p:spTree>
    <p:extLst>
      <p:ext uri="{BB962C8B-B14F-4D97-AF65-F5344CB8AC3E}">
        <p14:creationId xmlns:p14="http://schemas.microsoft.com/office/powerpoint/2010/main" val="355848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372" y="1373473"/>
            <a:ext cx="4358280" cy="4614291"/>
          </a:xfrm>
        </p:spPr>
      </p:pic>
    </p:spTree>
    <p:extLst>
      <p:ext uri="{BB962C8B-B14F-4D97-AF65-F5344CB8AC3E}">
        <p14:creationId xmlns:p14="http://schemas.microsoft.com/office/powerpoint/2010/main" val="209237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80" y="908050"/>
            <a:ext cx="3822265" cy="5545138"/>
          </a:xfrm>
        </p:spPr>
      </p:pic>
    </p:spTree>
    <p:extLst>
      <p:ext uri="{BB962C8B-B14F-4D97-AF65-F5344CB8AC3E}">
        <p14:creationId xmlns:p14="http://schemas.microsoft.com/office/powerpoint/2010/main" val="44981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074794"/>
            <a:ext cx="4065696" cy="5211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760" y="1172322"/>
            <a:ext cx="4053505" cy="5016594"/>
          </a:xfrm>
        </p:spPr>
      </p:pic>
    </p:spTree>
    <p:extLst>
      <p:ext uri="{BB962C8B-B14F-4D97-AF65-F5344CB8AC3E}">
        <p14:creationId xmlns:p14="http://schemas.microsoft.com/office/powerpoint/2010/main" val="313214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661" y="1178417"/>
            <a:ext cx="4193702" cy="5004403"/>
          </a:xfrm>
        </p:spPr>
      </p:pic>
    </p:spTree>
    <p:extLst>
      <p:ext uri="{BB962C8B-B14F-4D97-AF65-F5344CB8AC3E}">
        <p14:creationId xmlns:p14="http://schemas.microsoft.com/office/powerpoint/2010/main" val="375958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2" y="1019935"/>
            <a:ext cx="4059601" cy="5321368"/>
          </a:xfrm>
        </p:spPr>
      </p:pic>
    </p:spTree>
    <p:extLst>
      <p:ext uri="{BB962C8B-B14F-4D97-AF65-F5344CB8AC3E}">
        <p14:creationId xmlns:p14="http://schemas.microsoft.com/office/powerpoint/2010/main" val="44970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945" y="1144892"/>
            <a:ext cx="4285134" cy="5071453"/>
          </a:xfrm>
        </p:spPr>
      </p:pic>
    </p:spTree>
    <p:extLst>
      <p:ext uri="{BB962C8B-B14F-4D97-AF65-F5344CB8AC3E}">
        <p14:creationId xmlns:p14="http://schemas.microsoft.com/office/powerpoint/2010/main" val="228895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012" y="908050"/>
            <a:ext cx="4123001" cy="5545138"/>
          </a:xfrm>
        </p:spPr>
      </p:pic>
    </p:spTree>
    <p:extLst>
      <p:ext uri="{BB962C8B-B14F-4D97-AF65-F5344CB8AC3E}">
        <p14:creationId xmlns:p14="http://schemas.microsoft.com/office/powerpoint/2010/main" val="182795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860" y="908050"/>
            <a:ext cx="3689305" cy="5545138"/>
          </a:xfrm>
        </p:spPr>
      </p:pic>
    </p:spTree>
    <p:extLst>
      <p:ext uri="{BB962C8B-B14F-4D97-AF65-F5344CB8AC3E}">
        <p14:creationId xmlns:p14="http://schemas.microsoft.com/office/powerpoint/2010/main" val="221398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570" y="908050"/>
            <a:ext cx="3635884" cy="5545138"/>
          </a:xfrm>
        </p:spPr>
      </p:pic>
    </p:spTree>
    <p:extLst>
      <p:ext uri="{BB962C8B-B14F-4D97-AF65-F5344CB8AC3E}">
        <p14:creationId xmlns:p14="http://schemas.microsoft.com/office/powerpoint/2010/main" val="429309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70" y="1050412"/>
            <a:ext cx="4486285" cy="5260413"/>
          </a:xfrm>
        </p:spPr>
      </p:pic>
    </p:spTree>
    <p:extLst>
      <p:ext uri="{BB962C8B-B14F-4D97-AF65-F5344CB8AC3E}">
        <p14:creationId xmlns:p14="http://schemas.microsoft.com/office/powerpoint/2010/main" val="171262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297" y="908050"/>
            <a:ext cx="3872431" cy="5545138"/>
          </a:xfrm>
        </p:spPr>
      </p:pic>
    </p:spTree>
    <p:extLst>
      <p:ext uri="{BB962C8B-B14F-4D97-AF65-F5344CB8AC3E}">
        <p14:creationId xmlns:p14="http://schemas.microsoft.com/office/powerpoint/2010/main" val="307351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461" y="908050"/>
            <a:ext cx="3748102" cy="5545138"/>
          </a:xfrm>
        </p:spPr>
      </p:pic>
    </p:spTree>
    <p:extLst>
      <p:ext uri="{BB962C8B-B14F-4D97-AF65-F5344CB8AC3E}">
        <p14:creationId xmlns:p14="http://schemas.microsoft.com/office/powerpoint/2010/main" val="377255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468" y="922407"/>
            <a:ext cx="4346089" cy="5516424"/>
          </a:xfrm>
        </p:spPr>
      </p:pic>
    </p:spTree>
    <p:extLst>
      <p:ext uri="{BB962C8B-B14F-4D97-AF65-F5344CB8AC3E}">
        <p14:creationId xmlns:p14="http://schemas.microsoft.com/office/powerpoint/2010/main" val="381641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2" y="1388712"/>
            <a:ext cx="4059601" cy="4583813"/>
          </a:xfrm>
        </p:spPr>
      </p:pic>
    </p:spTree>
    <p:extLst>
      <p:ext uri="{BB962C8B-B14F-4D97-AF65-F5344CB8AC3E}">
        <p14:creationId xmlns:p14="http://schemas.microsoft.com/office/powerpoint/2010/main" val="55965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380" y="1257659"/>
            <a:ext cx="3974264" cy="4845920"/>
          </a:xfrm>
        </p:spPr>
      </p:pic>
    </p:spTree>
    <p:extLst>
      <p:ext uri="{BB962C8B-B14F-4D97-AF65-F5344CB8AC3E}">
        <p14:creationId xmlns:p14="http://schemas.microsoft.com/office/powerpoint/2010/main" val="347510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906" y="1388712"/>
            <a:ext cx="3907213" cy="4583813"/>
          </a:xfrm>
        </p:spPr>
      </p:pic>
    </p:spTree>
    <p:extLst>
      <p:ext uri="{BB962C8B-B14F-4D97-AF65-F5344CB8AC3E}">
        <p14:creationId xmlns:p14="http://schemas.microsoft.com/office/powerpoint/2010/main" val="73496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1275945"/>
            <a:ext cx="4090078" cy="4809347"/>
          </a:xfrm>
        </p:spPr>
      </p:pic>
    </p:spTree>
    <p:extLst>
      <p:ext uri="{BB962C8B-B14F-4D97-AF65-F5344CB8AC3E}">
        <p14:creationId xmlns:p14="http://schemas.microsoft.com/office/powerpoint/2010/main" val="381941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42" y="1248516"/>
            <a:ext cx="4004741" cy="4864206"/>
          </a:xfrm>
        </p:spPr>
      </p:pic>
    </p:spTree>
    <p:extLst>
      <p:ext uri="{BB962C8B-B14F-4D97-AF65-F5344CB8AC3E}">
        <p14:creationId xmlns:p14="http://schemas.microsoft.com/office/powerpoint/2010/main" val="177724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42" y="1123558"/>
            <a:ext cx="4004741" cy="5114122"/>
          </a:xfrm>
        </p:spPr>
      </p:pic>
    </p:spTree>
    <p:extLst>
      <p:ext uri="{BB962C8B-B14F-4D97-AF65-F5344CB8AC3E}">
        <p14:creationId xmlns:p14="http://schemas.microsoft.com/office/powerpoint/2010/main" val="47025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852" y="1062603"/>
            <a:ext cx="4169320" cy="5236031"/>
          </a:xfrm>
        </p:spPr>
      </p:pic>
    </p:spTree>
    <p:extLst>
      <p:ext uri="{BB962C8B-B14F-4D97-AF65-F5344CB8AC3E}">
        <p14:creationId xmlns:p14="http://schemas.microsoft.com/office/powerpoint/2010/main" val="153145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438" y="1114415"/>
            <a:ext cx="5754149" cy="5132408"/>
          </a:xfrm>
        </p:spPr>
      </p:pic>
    </p:spTree>
    <p:extLst>
      <p:ext uri="{BB962C8B-B14F-4D97-AF65-F5344CB8AC3E}">
        <p14:creationId xmlns:p14="http://schemas.microsoft.com/office/powerpoint/2010/main" val="110957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2" y="1086985"/>
            <a:ext cx="4059601" cy="5187268"/>
          </a:xfrm>
        </p:spPr>
      </p:pic>
    </p:spTree>
    <p:extLst>
      <p:ext uri="{BB962C8B-B14F-4D97-AF65-F5344CB8AC3E}">
        <p14:creationId xmlns:p14="http://schemas.microsoft.com/office/powerpoint/2010/main" val="369166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45" y="908050"/>
            <a:ext cx="3871134" cy="5545138"/>
          </a:xfrm>
        </p:spPr>
      </p:pic>
    </p:spTree>
    <p:extLst>
      <p:ext uri="{BB962C8B-B14F-4D97-AF65-F5344CB8AC3E}">
        <p14:creationId xmlns:p14="http://schemas.microsoft.com/office/powerpoint/2010/main" val="241034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988" y="908050"/>
            <a:ext cx="3847049" cy="5545138"/>
          </a:xfrm>
        </p:spPr>
      </p:pic>
    </p:spTree>
    <p:extLst>
      <p:ext uri="{BB962C8B-B14F-4D97-AF65-F5344CB8AC3E}">
        <p14:creationId xmlns:p14="http://schemas.microsoft.com/office/powerpoint/2010/main" val="25720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2" y="910216"/>
            <a:ext cx="4059601" cy="5540806"/>
          </a:xfrm>
        </p:spPr>
      </p:pic>
    </p:spTree>
    <p:extLst>
      <p:ext uri="{BB962C8B-B14F-4D97-AF65-F5344CB8AC3E}">
        <p14:creationId xmlns:p14="http://schemas.microsoft.com/office/powerpoint/2010/main" val="397770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7692</TotalTime>
  <Words>5</Words>
  <Application>Microsoft Office PowerPoint</Application>
  <PresentationFormat>On-screen Show (4:3)</PresentationFormat>
  <Paragraphs>3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 Design</vt:lpstr>
      <vt:lpstr>Peningamál 2012/3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Seðlabanki Íslands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Þórarinn Gunnar Pétursson</dc:creator>
  <cp:lastModifiedBy>SÍ Helga Guðmundsdóttir</cp:lastModifiedBy>
  <cp:revision>148</cp:revision>
  <dcterms:created xsi:type="dcterms:W3CDTF">2006-03-23T10:35:51Z</dcterms:created>
  <dcterms:modified xsi:type="dcterms:W3CDTF">2012-08-21T14:47:45Z</dcterms:modified>
</cp:coreProperties>
</file>