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58" r:id="rId2"/>
    <p:sldId id="259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610" r:id="rId17"/>
    <p:sldId id="611" r:id="rId18"/>
    <p:sldId id="612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613" r:id="rId29"/>
    <p:sldId id="614" r:id="rId30"/>
    <p:sldId id="615" r:id="rId31"/>
    <p:sldId id="290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635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569" r:id="rId52"/>
    <p:sldId id="570" r:id="rId53"/>
    <p:sldId id="571" r:id="rId54"/>
    <p:sldId id="572" r:id="rId55"/>
    <p:sldId id="573" r:id="rId56"/>
    <p:sldId id="574" r:id="rId57"/>
    <p:sldId id="575" r:id="rId58"/>
    <p:sldId id="576" r:id="rId59"/>
    <p:sldId id="577" r:id="rId60"/>
    <p:sldId id="617" r:id="rId61"/>
    <p:sldId id="618" r:id="rId62"/>
    <p:sldId id="619" r:id="rId63"/>
    <p:sldId id="620" r:id="rId64"/>
    <p:sldId id="347" r:id="rId65"/>
    <p:sldId id="582" r:id="rId66"/>
    <p:sldId id="583" r:id="rId67"/>
    <p:sldId id="584" r:id="rId68"/>
    <p:sldId id="585" r:id="rId69"/>
    <p:sldId id="621" r:id="rId70"/>
    <p:sldId id="622" r:id="rId71"/>
    <p:sldId id="352" r:id="rId72"/>
    <p:sldId id="587" r:id="rId73"/>
    <p:sldId id="588" r:id="rId74"/>
    <p:sldId id="589" r:id="rId75"/>
    <p:sldId id="590" r:id="rId76"/>
    <p:sldId id="591" r:id="rId77"/>
    <p:sldId id="623" r:id="rId78"/>
    <p:sldId id="624" r:id="rId79"/>
    <p:sldId id="625" r:id="rId80"/>
    <p:sldId id="626" r:id="rId81"/>
    <p:sldId id="627" r:id="rId82"/>
    <p:sldId id="628" r:id="rId83"/>
    <p:sldId id="474" r:id="rId84"/>
    <p:sldId id="475" r:id="rId85"/>
    <p:sldId id="476" r:id="rId86"/>
    <p:sldId id="367" r:id="rId87"/>
    <p:sldId id="592" r:id="rId88"/>
    <p:sldId id="629" r:id="rId89"/>
    <p:sldId id="373" r:id="rId90"/>
    <p:sldId id="596" r:id="rId91"/>
    <p:sldId id="597" r:id="rId92"/>
    <p:sldId id="598" r:id="rId93"/>
    <p:sldId id="599" r:id="rId94"/>
    <p:sldId id="600" r:id="rId95"/>
    <p:sldId id="601" r:id="rId96"/>
    <p:sldId id="602" r:id="rId97"/>
    <p:sldId id="603" r:id="rId98"/>
    <p:sldId id="604" r:id="rId99"/>
    <p:sldId id="605" r:id="rId100"/>
    <p:sldId id="608" r:id="rId101"/>
    <p:sldId id="630" r:id="rId102"/>
    <p:sldId id="631" r:id="rId103"/>
    <p:sldId id="632" r:id="rId104"/>
    <p:sldId id="633" r:id="rId105"/>
    <p:sldId id="634" r:id="rId106"/>
  </p:sldIdLst>
  <p:sldSz cx="9144000" cy="6858000" type="screen4x3"/>
  <p:notesSz cx="6718300" cy="98679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6115" autoAdjust="0"/>
  </p:normalViewPr>
  <p:slideViewPr>
    <p:cSldViewPr>
      <p:cViewPr>
        <p:scale>
          <a:sx n="80" d="100"/>
          <a:sy n="80" d="100"/>
        </p:scale>
        <p:origin x="-187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14"/>
      </p:cViewPr>
      <p:guideLst>
        <p:guide orient="horz" pos="3109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83A91-4DC6-4600-ADEB-ED45FE83AC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smtClean="0"/>
              <a:t>Click to edit Master text styles</a:t>
            </a:r>
          </a:p>
          <a:p>
            <a:pPr lvl="1"/>
            <a:r>
              <a:rPr lang="is-IS" noProof="0" smtClean="0"/>
              <a:t>Second level</a:t>
            </a:r>
          </a:p>
          <a:p>
            <a:pPr lvl="2"/>
            <a:r>
              <a:rPr lang="is-IS" noProof="0" smtClean="0"/>
              <a:t>Third level</a:t>
            </a:r>
          </a:p>
          <a:p>
            <a:pPr lvl="3"/>
            <a:r>
              <a:rPr lang="is-IS" noProof="0" smtClean="0"/>
              <a:t>Fourth level</a:t>
            </a:r>
          </a:p>
          <a:p>
            <a:pPr lvl="4"/>
            <a:r>
              <a:rPr lang="is-I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5EC47-0126-4F8D-AC3B-7D51AF1D3308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B2DA7-0AEE-437E-B551-A8966BE07FDF}" type="slidenum">
              <a:rPr lang="is-IS"/>
              <a:pPr/>
              <a:t>1</a:t>
            </a:fld>
            <a:endParaRPr lang="is-I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>
                <a:solidFill>
                  <a:schemeClr val="bg1"/>
                </a:solidFill>
                <a:latin typeface="Calibri" pitchFamily="34" charset="0"/>
                <a:cs typeface="+mn-cs"/>
              </a:rPr>
              <a:t>Seðlabanki Íslands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pic>
        <p:nvPicPr>
          <p:cNvPr id="1028" name="Picture 12" descr="SEDLOG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14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800225"/>
          </a:xfrm>
        </p:spPr>
        <p:txBody>
          <a:bodyPr/>
          <a:lstStyle/>
          <a:p>
            <a:pPr eaLnBrk="1" hangingPunct="1"/>
            <a:r>
              <a:rPr lang="en-GB" sz="5600" dirty="0" smtClean="0"/>
              <a:t>Monetary Bulletin </a:t>
            </a:r>
            <a:r>
              <a:rPr lang="en-GB" sz="5600" dirty="0" smtClean="0"/>
              <a:t>2011/4</a:t>
            </a:r>
            <a:r>
              <a:rPr lang="en-GB" sz="5600" dirty="0" smtClean="0"/>
              <a:t/>
            </a:r>
            <a:br>
              <a:rPr lang="en-GB" sz="5600" dirty="0" smtClean="0"/>
            </a:b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640762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Powerpoint charts from  Economic and monetary developments and prospects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9218" name="Picture 2" descr="X:\Monetary Bulletin\2011\MB2011_4\PNG\MB114-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771203"/>
            <a:ext cx="4083983" cy="4541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 smtClean="0"/>
          </a:p>
        </p:txBody>
      </p:sp>
      <p:pic>
        <p:nvPicPr>
          <p:cNvPr id="100354" name="Picture 2" descr="X:\Monetary Bulletin\2011\MB2011_4\PNG\MB114_mynd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810" y="1341438"/>
            <a:ext cx="386940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 smtClean="0"/>
          </a:p>
        </p:txBody>
      </p:sp>
      <p:pic>
        <p:nvPicPr>
          <p:cNvPr id="101378" name="Picture 2" descr="X:\Monetary Bulletin\2011\MB2011_4\PNG\MB114_mynd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620" y="1341438"/>
            <a:ext cx="376778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 smtClean="0"/>
          </a:p>
        </p:txBody>
      </p:sp>
      <p:pic>
        <p:nvPicPr>
          <p:cNvPr id="102402" name="Picture 2" descr="X:\Monetary Bulletin\2011\MB2011_4\PNG\MB114_mynd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805" y="1396330"/>
            <a:ext cx="4175415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 smtClean="0"/>
          </a:p>
        </p:txBody>
      </p:sp>
      <p:pic>
        <p:nvPicPr>
          <p:cNvPr id="103426" name="Picture 2" descr="X:\Monetary Bulletin\2011\MB2011_4\PNG\MB114_mynd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556" y="1341438"/>
            <a:ext cx="410591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 smtClean="0"/>
          </a:p>
        </p:txBody>
      </p:sp>
      <p:pic>
        <p:nvPicPr>
          <p:cNvPr id="104450" name="Picture 2" descr="X:\Monetary Bulletin\2011\MB2011_4\PNG\MB114_mynd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670627"/>
            <a:ext cx="4071792" cy="474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2</a:t>
            </a:r>
            <a:endParaRPr lang="is-IS" dirty="0" smtClean="0"/>
          </a:p>
        </p:txBody>
      </p:sp>
      <p:pic>
        <p:nvPicPr>
          <p:cNvPr id="2" name="Picture 2" descr="X:\Monetary Bulletin\2011\MB2011_4\PNG\MB114_mynd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670627"/>
            <a:ext cx="4071792" cy="474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752" y="1695009"/>
            <a:ext cx="4437521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1829110"/>
            <a:ext cx="4169320" cy="442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829110"/>
            <a:ext cx="4083983" cy="442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380" y="1874826"/>
            <a:ext cx="3974264" cy="433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713296"/>
            <a:ext cx="4004741" cy="465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5362" name="Picture 2" descr="X:\Monetary Bulletin\2011\MB2011_4\PNG\MB114-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094" y="1612720"/>
            <a:ext cx="4010837" cy="485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6386" name="Picture 2" descr="X:\Monetary Bulletin\2011\MB2011_4\PNG\MB11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333" y="1679770"/>
            <a:ext cx="3980359" cy="472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762" y="1536526"/>
            <a:ext cx="3925500" cy="501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18434" name="Picture 2" descr="X:\Monetary Bulletin\2011\MB2011_4\PNG\MB114-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374996"/>
            <a:ext cx="4065696" cy="533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016" y="1340768"/>
            <a:ext cx="373499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19458" name="Picture 2" descr="X:\Monetary Bulletin\2011\MB2011_4\PNG\MB114-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988" y="1341438"/>
            <a:ext cx="413304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0482" name="Picture 2" descr="X:\Monetary Bulletin\2011\MB2011_4\PNG\MB114-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807" y="1637102"/>
            <a:ext cx="4047410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1506" name="Picture 2" descr="X:\Monetary Bulletin\2011\MB2011_4\PNG\MB114-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807" y="1606624"/>
            <a:ext cx="4047410" cy="48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2530" name="Picture 2" descr="X:\Monetary Bulletin\2011\MB2011_4\PNG\MB114-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041" y="1631006"/>
            <a:ext cx="4272943" cy="4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3554" name="Picture 2" descr="X:\Monetary Bulletin\2011\MB2011_4\PNG\MB114-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1539574"/>
            <a:ext cx="4169320" cy="50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4578" name="Picture 2" descr="X:\Monetary Bulletin\2011\MB2011_4\PNG\MB114-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61" y="865843"/>
            <a:ext cx="4090078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5602" name="Picture 2" descr="X:\Monetary Bulletin\2011\MB2011_4\PNG\MB114-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892" y="1691961"/>
            <a:ext cx="4547240" cy="469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6626" name="Picture 2" descr="X:\Monetary Bulletin\2011\MB2011_4\PNG\MB114-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396" y="1341438"/>
            <a:ext cx="365623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7650" name="Picture 2" descr="X:\Monetary Bulletin\2011\MB2011_4\PNG\MB114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801680"/>
            <a:ext cx="4090078" cy="448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8674" name="Picture 2" descr="X:\Monetary Bulletin\2011\MB2011_4\PNG\MB114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606624"/>
            <a:ext cx="4090078" cy="48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651" y="1725487"/>
            <a:ext cx="4705723" cy="463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9698" name="Picture 2" descr="X:\Monetary Bulletin\2011\MB2011_4\PNG\MB114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18" y="1603577"/>
            <a:ext cx="4211988" cy="4876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0722" name="Picture 2" descr="X:\Monetary Bulletin\2011\MB2011_4\PNG\MB114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649" y="1341438"/>
            <a:ext cx="335372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1746" name="Picture 2" descr="X:\Monetary Bulletin\2011\MB2011_4\PNG\MB114-I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194" y="868891"/>
            <a:ext cx="4315612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2770" name="Picture 2" descr="X:\Monetary Bulletin\2011\MB2011_4\PNG\MB114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892" y="1341438"/>
            <a:ext cx="390724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3794" name="Picture 2" descr="X:\Monetary Bulletin\2011\MB2011_4\PNG\MB114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637102"/>
            <a:ext cx="4004741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4818" name="Picture 2" descr="X:\Monetary Bulletin\2011\MB2011_4\PNG\MB114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858" y="1521287"/>
            <a:ext cx="3913309" cy="504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5842" name="Picture 2" descr="X:\Monetary Bulletin\2011\MB2011_4\PNG\MB114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810" y="1713296"/>
            <a:ext cx="3919404" cy="465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6866" name="Picture 2" descr="X:\Monetary Bulletin\2011\MB2011_4\PNG\MB114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539574"/>
            <a:ext cx="4004741" cy="50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7890" name="Picture 2" descr="X:\Monetary Bulletin\2011\MB2011_4\PNG\MB114-I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526" y="914607"/>
            <a:ext cx="4400948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8914" name="Picture 2" descr="X:\Monetary Bulletin\2011\MB2011_4\PNG\MB114-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910" y="859748"/>
            <a:ext cx="4224179" cy="51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728534"/>
            <a:ext cx="4090078" cy="4626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9938" name="Picture 2" descr="X:\Monetary Bulletin\2011\MB2011_4\PNG\MB114-II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152" y="1024326"/>
            <a:ext cx="4065696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0964" name="Picture 4" descr="X:\Monetary Bulletin\2011\MB2011_4\PNG\MB114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689" y="1341438"/>
            <a:ext cx="380364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1986" name="Picture 2" descr="X:\Monetary Bulletin\2011\MB2011_4\PNG\MB114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615768"/>
            <a:ext cx="4065696" cy="4852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3010" name="Picture 2" descr="X:\Monetary Bulletin\2011\MB2011_4\PNG\MB114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701105"/>
            <a:ext cx="4083983" cy="4681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44034" name="Picture 2" descr="X:\Monetary Bulletin\2011\MB2011_4\PNG\MB114-I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759012"/>
            <a:ext cx="4059601" cy="456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45058" name="Picture 2" descr="X:\Monetary Bulletin\2011\MB2011_4\PNG\MB114-I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325" y="1359757"/>
            <a:ext cx="4364375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46082" name="Picture 2" descr="X:\Monetary Bulletin\2011\MB2011_4\PNG\MB114-I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582242"/>
            <a:ext cx="4096174" cy="491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47106" name="Picture 2" descr="X:\Monetary Bulletin\2011\MB2011_4\PNG\MB114-I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567004"/>
            <a:ext cx="4291230" cy="494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demand</a:t>
            </a:r>
            <a:r>
              <a:rPr lang="is-IS" dirty="0" smtClean="0"/>
              <a:t> and </a:t>
            </a:r>
            <a:r>
              <a:rPr lang="is-IS" dirty="0" err="1" smtClean="0"/>
              <a:t>production</a:t>
            </a:r>
            <a:endParaRPr lang="is-IS" dirty="0" smtClean="0"/>
          </a:p>
        </p:txBody>
      </p:sp>
      <p:pic>
        <p:nvPicPr>
          <p:cNvPr id="48130" name="Picture 2" descr="X:\Monetary Bulletin\2011\MB2011_4\PNG\MB114-I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041" y="1518240"/>
            <a:ext cx="4272943" cy="504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49154" name="Picture 2" descr="X:\Monetary Bulletin\2011\MB2011_4\PNG\MB114-I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199" y="1365852"/>
            <a:ext cx="5784626" cy="535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330" y="1859588"/>
            <a:ext cx="4108365" cy="436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0178" name="Picture 2" descr="X:\Monetary Bulletin\2011\MB2011_4\PNG\MB114-I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2008927"/>
            <a:ext cx="4004741" cy="406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1202" name="Picture 2" descr="X:\Monetary Bulletin\2011\MB2011_4\PNG\MB114-IV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643197"/>
            <a:ext cx="4059601" cy="479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2226" name="Picture 2" descr="X:\Monetary Bulletin\2011\MB2011_4\PNG\MB11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594" y="1341438"/>
            <a:ext cx="408183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3250" name="Picture 2" descr="X:\Monetary Bulletin\2011\MB2011_4\PNG\MB11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600529"/>
            <a:ext cx="4303421" cy="48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4274" name="Picture 2" descr="X:\Monetary Bulletin\2011\MB2011_4\PNG\MB11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887" y="2124742"/>
            <a:ext cx="4803251" cy="3834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5298" name="Picture 2" descr="X:\Monetary Bulletin\2011\MB2011_4\PNG\MB11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479" y="1341438"/>
            <a:ext cx="395406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6322" name="Picture 2" descr="X:\Monetary Bulletin\2011\MB2011_4\PNG\MB11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948" y="2127789"/>
            <a:ext cx="4157129" cy="382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7346" name="Picture 2" descr="X:\Monetary Bulletin\2011\MB2011_4\PNG\MB11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414" y="1341438"/>
            <a:ext cx="410019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8370" name="Picture 2" descr="X:\Monetary Bulletin\2011\MB2011_4\PNG\MB114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094" y="1585290"/>
            <a:ext cx="4010837" cy="4912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9394" name="Picture 2" descr="X:\Monetary Bulletin\2011\MB2011_4\PNG\MB11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823015"/>
            <a:ext cx="4315612" cy="443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728534"/>
            <a:ext cx="4065696" cy="4626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0418" name="Picture 2" descr="X:\Monetary Bulletin\2011\MB2011_4\PNG\MB11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691961"/>
            <a:ext cx="4059601" cy="469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1442" name="Picture 2" descr="X:\Monetary Bulletin\2011\MB2011_4\PNG\MB11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96" y="1548717"/>
            <a:ext cx="4151033" cy="498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2466" name="Picture 2" descr="X:\Monetary Bulletin\2011\MB2011_4\PNG\MB11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61" y="1658436"/>
            <a:ext cx="4193702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IV-1</a:t>
            </a:r>
            <a:endParaRPr lang="is-IS" dirty="0" smtClean="0"/>
          </a:p>
        </p:txBody>
      </p:sp>
      <p:pic>
        <p:nvPicPr>
          <p:cNvPr id="7" name="Picture 3" descr="X:\Monetary Bulletin\2011\MB2011_4\PNG\MB114_IV_R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333" y="1432903"/>
            <a:ext cx="3980359" cy="5217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3490" name="Picture 2" descr="X:\Monetary Bulletin\2011\MB2011_4\PNG\MB114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460332"/>
            <a:ext cx="4291230" cy="516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4514" name="Picture 2" descr="X:\Monetary Bulletin\2011\MB2011_4\PNG\MB114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493858"/>
            <a:ext cx="4291230" cy="509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5538" name="Picture 2" descr="X:\Monetary Bulletin\2011\MB2011_4\PNG\MB114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384139"/>
            <a:ext cx="4315612" cy="5315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6562" name="Picture 2" descr="X:\Monetary Bulletin\2011\MB2011_4\PNG\MB114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698057"/>
            <a:ext cx="4090078" cy="468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7586" name="Picture 2" descr="X:\Monetary Bulletin\2011\MB2011_4\PNG\MB114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61" y="1695009"/>
            <a:ext cx="4193702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8610" name="Picture 2" descr="X:\Monetary Bulletin\2011\MB2011_4\PNG\MB114-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229" y="1563956"/>
            <a:ext cx="4376566" cy="4955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en-US" dirty="0" smtClean="0"/>
              <a:t>Economic outlook and main uncertainties</a:t>
            </a:r>
            <a:endParaRPr lang="is-IS" dirty="0" smtClean="0"/>
          </a:p>
        </p:txBody>
      </p:sp>
      <p:pic>
        <p:nvPicPr>
          <p:cNvPr id="2" name="Picture 2" descr="X:\Monetary Bulletin\2011\MB2011_4\PNG\MB114-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77" y="1853492"/>
            <a:ext cx="4370471" cy="43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69634" name="Picture 2" descr="X:\Monetary Bulletin\2011\MB2011_4\PNG\MB114-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39" y="1634054"/>
            <a:ext cx="4132747" cy="481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0658" name="Picture 2" descr="X:\Monetary Bulletin\2011\MB2011_4\PNG\MB11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560908"/>
            <a:ext cx="4303421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1682" name="Picture 2" descr="X:\Monetary Bulletin\2011\MB2011_4\PNG\MB11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704" y="1557860"/>
            <a:ext cx="4443617" cy="496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2706" name="Picture 2" descr="X:\Monetary Bulletin\2011\MB2011_4\PNG\MB11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84" y="1557860"/>
            <a:ext cx="4254657" cy="496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3730" name="Picture 2" descr="X:\Monetary Bulletin\2011\MB2011_4\PNG\MB11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2327" y="1341438"/>
            <a:ext cx="359237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4754" name="Picture 2" descr="X:\Monetary Bulletin\2011\MB2011_4\PNG\MB114-V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847" y="1695009"/>
            <a:ext cx="4425330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5778" name="Picture 2" descr="X:\Monetary Bulletin\2011\MB2011_4\PNG\MB114-V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43" y="1954068"/>
            <a:ext cx="4144938" cy="417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6802" name="Picture 2" descr="X:\Monetary Bulletin\2011\MB2011_4\PNG\MB114-V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035" y="1344518"/>
            <a:ext cx="4528954" cy="539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7826" name="Picture 2" descr="X:\Monetary Bulletin\2011\MB2011_4\PNG\MB114-V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041" y="1880922"/>
            <a:ext cx="4272943" cy="432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78850" name="Picture 2" descr="X:\Monetary Bulletin\2011\MB2011_4\PNG\MB114-V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399" y="1341438"/>
            <a:ext cx="394022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676723"/>
            <a:ext cx="4059601" cy="473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VI-1</a:t>
            </a:r>
            <a:endParaRPr lang="is-IS" dirty="0" smtClean="0"/>
          </a:p>
        </p:txBody>
      </p:sp>
      <p:pic>
        <p:nvPicPr>
          <p:cNvPr id="5" name="Picture 2" descr="X:\Monetary Bulletin\2011\MB2011_4\PNG\MB114-VI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659" y="1557860"/>
            <a:ext cx="4321707" cy="496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VI-1</a:t>
            </a:r>
            <a:endParaRPr lang="is-IS" dirty="0" smtClean="0"/>
          </a:p>
        </p:txBody>
      </p:sp>
      <p:pic>
        <p:nvPicPr>
          <p:cNvPr id="98306" name="Picture 2" descr="X:\Monetary Bulletin\2011\MB2011_4\PNG\MB114-VI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882" y="1341438"/>
            <a:ext cx="351526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VI-2</a:t>
            </a:r>
            <a:endParaRPr lang="is-IS" dirty="0" smtClean="0"/>
          </a:p>
        </p:txBody>
      </p:sp>
      <p:pic>
        <p:nvPicPr>
          <p:cNvPr id="99330" name="Picture 2" descr="X:\Monetary Bulletin\2011\MB2011_4\PNG\MB114-VI-R2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187" y="2106455"/>
            <a:ext cx="4126651" cy="387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pic>
        <p:nvPicPr>
          <p:cNvPr id="79874" name="Picture 2" descr="X:\Monetary Bulletin\2011\MB2011_4\PNG\MB11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43" y="1362805"/>
            <a:ext cx="4144938" cy="535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pic>
        <p:nvPicPr>
          <p:cNvPr id="80898" name="Picture 2" descr="X:\Monetary Bulletin\2011\MB2011_4\PNG\MB11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69" y="1774251"/>
            <a:ext cx="4077887" cy="4535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pic>
        <p:nvPicPr>
          <p:cNvPr id="81922" name="Picture 2" descr="X:\Monetary Bulletin\2011\MB2011_4\PNG\MB11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909" y="1341438"/>
            <a:ext cx="381520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conditions</a:t>
            </a:r>
            <a:endParaRPr lang="is-IS" dirty="0" smtClean="0"/>
          </a:p>
        </p:txBody>
      </p:sp>
      <p:pic>
        <p:nvPicPr>
          <p:cNvPr id="82946" name="Picture 2" descr="X:\Monetary Bulletin\2011\MB2011_4\PNG\MB11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934" y="1341438"/>
            <a:ext cx="438315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83970" name="Picture 2" descr="X:\Monetary Bulletin\2011\MB2011_4\PNG\MB11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969" y="1722439"/>
            <a:ext cx="5431087" cy="463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84994" name="Picture 2" descr="X:\Monetary Bulletin\2011\MB2011_4\PNG\MB114-V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415" y="1341438"/>
            <a:ext cx="490819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86018" name="Picture 2" descr="X:\Monetary Bulletin\2011\MB2011_4\PNG\MB11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265" y="1341438"/>
            <a:ext cx="396049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" name="Picture 2" descr="X:\Monetary Bulletin\2011\MB2011_4\PNG\MB114-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853492"/>
            <a:ext cx="4291230" cy="43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87042" name="Picture 2" descr="X:\Monetary Bulletin\2011\MB2011_4\PNG\MB11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98" y="1528722"/>
            <a:ext cx="4023028" cy="5168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88066" name="Picture 2" descr="X:\Monetary Bulletin\2011\MB2011_4\PNG\MB11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600529"/>
            <a:ext cx="4303421" cy="48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89090" name="Picture 2" descr="X:\Monetary Bulletin\2011\MB2011_4\PNG\MB11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256" y="1341438"/>
            <a:ext cx="410451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0114" name="Picture 2" descr="X:\Monetary Bulletin\2011\MB2011_4\PNG\MB11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380" y="1384139"/>
            <a:ext cx="3974264" cy="5315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1138" name="Picture 2" descr="X:\Monetary Bulletin\2011\MB2011_4\PNG\MB11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252" y="1341438"/>
            <a:ext cx="449452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2162" name="Picture 2" descr="X:\Monetary Bulletin\2011\MB2011_4\PNG\MB11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09" y="1429855"/>
            <a:ext cx="4187606" cy="5223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3186" name="Picture 2" descr="X:\Monetary Bulletin\2011\MB2011_4\PNG\MB11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578" y="1341438"/>
            <a:ext cx="380986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4210" name="Picture 2" descr="X:\Monetary Bulletin\2011\MB2011_4\PNG\MB114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44" y="1499953"/>
            <a:ext cx="3876736" cy="50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5234" name="Picture 2" descr="X:\Monetary Bulletin\2011\MB2011_4\PNG\MB11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682818"/>
            <a:ext cx="4059601" cy="471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6258" name="Picture 2" descr="X:\Monetary Bulletin\2011\MB2011_4\PNG\MB11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903" y="1600529"/>
            <a:ext cx="4035219" cy="48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17591</TotalTime>
  <Words>473</Words>
  <Application>Microsoft Office PowerPoint</Application>
  <PresentationFormat>On-screen Show (4:3)</PresentationFormat>
  <Paragraphs>107</Paragraphs>
  <Slides>105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Default Design</vt:lpstr>
      <vt:lpstr>Monetary Bulletin 2011/4 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Box IV-1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Box VI-1</vt:lpstr>
      <vt:lpstr>Box VI-1</vt:lpstr>
      <vt:lpstr>Box VI-2</vt:lpstr>
      <vt:lpstr>VII External conditions</vt:lpstr>
      <vt:lpstr>VII External conditions</vt:lpstr>
      <vt:lpstr>VII External conditions</vt:lpstr>
      <vt:lpstr>VII External conditions</vt:lpstr>
      <vt:lpstr>VII External conditions</vt:lpstr>
      <vt:lpstr>VII External conditions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Appendix 2</vt:lpstr>
      <vt:lpstr>Appendix 2</vt:lpstr>
      <vt:lpstr>Appendix 2</vt:lpstr>
      <vt:lpstr>Appendix 2</vt:lpstr>
      <vt:lpstr>Appendix 2</vt:lpstr>
      <vt:lpstr>Appendix 2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914</cp:revision>
  <dcterms:created xsi:type="dcterms:W3CDTF">2006-03-23T10:35:51Z</dcterms:created>
  <dcterms:modified xsi:type="dcterms:W3CDTF">2011-11-02T15:49:54Z</dcterms:modified>
</cp:coreProperties>
</file>