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439" r:id="rId3"/>
    <p:sldId id="413" r:id="rId4"/>
    <p:sldId id="414" r:id="rId5"/>
    <p:sldId id="415" r:id="rId6"/>
    <p:sldId id="416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428" r:id="rId19"/>
    <p:sldId id="430" r:id="rId20"/>
    <p:sldId id="431" r:id="rId21"/>
    <p:sldId id="433" r:id="rId22"/>
    <p:sldId id="434" r:id="rId23"/>
    <p:sldId id="435" r:id="rId24"/>
    <p:sldId id="437" r:id="rId25"/>
    <p:sldId id="436" r:id="rId26"/>
    <p:sldId id="438" r:id="rId27"/>
    <p:sldId id="440" r:id="rId28"/>
    <p:sldId id="441" r:id="rId29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/>
  </p:normalViewPr>
  <p:slideViewPr>
    <p:cSldViewPr>
      <p:cViewPr varScale="1">
        <p:scale>
          <a:sx n="111" d="100"/>
          <a:sy n="111" d="100"/>
        </p:scale>
        <p:origin x="-9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 err="1" smtClean="0"/>
              <a:t>Monetary</a:t>
            </a:r>
            <a:r>
              <a:rPr lang="is-IS" sz="3000" dirty="0" smtClean="0"/>
              <a:t> Bulletin </a:t>
            </a:r>
            <a:r>
              <a:rPr lang="is-IS" sz="3000" dirty="0" smtClean="0"/>
              <a:t>2011/4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984900" cy="1728688"/>
          </a:xfrm>
          <a:noFill/>
          <a:ln/>
        </p:spPr>
        <p:txBody>
          <a:bodyPr/>
          <a:lstStyle/>
          <a:p>
            <a:r>
              <a:rPr lang="is-IS" dirty="0" err="1"/>
              <a:t>Powerpoint</a:t>
            </a:r>
            <a:r>
              <a:rPr lang="is-IS" dirty="0"/>
              <a:t> </a:t>
            </a:r>
            <a:r>
              <a:rPr lang="is-IS" dirty="0" err="1" smtClean="0"/>
              <a:t>charts</a:t>
            </a:r>
            <a:r>
              <a:rPr lang="is-IS" dirty="0" smtClean="0"/>
              <a:t> </a:t>
            </a:r>
            <a:r>
              <a:rPr lang="is-IS" dirty="0" err="1" smtClean="0"/>
              <a:t>from</a:t>
            </a:r>
            <a:r>
              <a:rPr lang="is-IS" dirty="0" smtClean="0"/>
              <a:t> </a:t>
            </a:r>
            <a:r>
              <a:rPr lang="is-IS" dirty="0" err="1" smtClean="0"/>
              <a:t>Tables</a:t>
            </a:r>
            <a:r>
              <a:rPr lang="is-IS" dirty="0" smtClean="0"/>
              <a:t> and </a:t>
            </a:r>
            <a:r>
              <a:rPr lang="is-IS" dirty="0" err="1" smtClean="0"/>
              <a:t>charts</a:t>
            </a:r>
            <a:endParaRPr lang="is-I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9218" name="Picture 2" descr="X:\Monetary Bulletin\2011\MB2011_4\PNG\MB114_vid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9752" y="1434428"/>
            <a:ext cx="4437521" cy="4492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10242" name="Picture 2" descr="X:\Monetary Bulletin\2011\MB2011_4\PNG\MB114_vid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086" y="1239372"/>
            <a:ext cx="4394853" cy="4882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5" name="Picture 3" descr="X:\Monetary Bulletin\2011\MB2011_4\PNG\MB114_vid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308" y="908050"/>
            <a:ext cx="4188408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11266" name="Picture 2" descr="X:\Monetary Bulletin\2011\MB2011_4\PNG\MB114_vid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7757" y="1211943"/>
            <a:ext cx="4181511" cy="493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12290" name="Picture 2" descr="X:\Monetary Bulletin\2011\MB2011_4\PNG\MB114_vid-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2505" y="1272898"/>
            <a:ext cx="4852015" cy="4815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13314" name="Picture 2" descr="X:\Monetary Bulletin\2011\MB2011_4\PNG\MB114_vid-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8038" y="1440524"/>
            <a:ext cx="4400948" cy="4480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14338" name="Picture 2" descr="X:\Monetary Bulletin\2011\MB2011_4\PNG\MB114_vid-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5945" y="1090033"/>
            <a:ext cx="4285134" cy="5181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5" name="Picture 2" descr="X:\Monetary Bulletin\2011\MB2011_4\PNG\MB114_vid-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9812" y="865843"/>
            <a:ext cx="4364375" cy="5126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16386" name="Picture 2" descr="X:\Monetary Bulletin\2011\MB2011_4\PNG\MB114_vid-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941" y="1714821"/>
            <a:ext cx="6711142" cy="3931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17410" name="Picture 2" descr="X:\Monetary Bulletin\2011\MB2011_4\PNG\MB114_vid-1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1282" y="1855018"/>
            <a:ext cx="4114460" cy="3651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1027" name="Picture 3" descr="X:\Monetary Bulletin\2011\MB2011_4\PNG\MB114_vid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5566" y="1739203"/>
            <a:ext cx="4205893" cy="3882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18434" name="Picture 2" descr="X:\Monetary Bulletin\2011\MB2011_4\PNG\MB114_vid-1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6423" y="1336900"/>
            <a:ext cx="4224179" cy="4687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19458" name="Picture 2" descr="X:\Monetary Bulletin\2011\MB2011_4\PNG\MB114_vid-2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3951" y="1111367"/>
            <a:ext cx="4029123" cy="5138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20482" name="Picture 2" descr="X:\Monetary Bulletin\2011\MB2011_4\PNG\MB114_vid-2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0046" y="992505"/>
            <a:ext cx="4016932" cy="5376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21506" name="Picture 2" descr="X:\Monetary Bulletin\2011\MB2011_4\PNG\MB114_vid-2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5552" y="1297280"/>
            <a:ext cx="4845920" cy="4766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22530" name="Picture 2" descr="X:\Monetary Bulletin\2011\MB2011_4\PNG\MB114_vid-2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465" y="1129653"/>
            <a:ext cx="4474094" cy="5101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23554" name="Picture 2" descr="X:\Monetary Bulletin\2011\MB2011_4\PNG\MB114_vid-2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3754" y="910216"/>
            <a:ext cx="4309516" cy="5540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24578" name="Picture 2" descr="X:\Monetary Bulletin\2011\MB2011_4\PNG\MB114_vid-2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677" y="908050"/>
            <a:ext cx="4065670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25602" name="Picture 2" descr="X:\Monetary Bulletin\2011\MB2011_4\PNG\MB114_vid-2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5566" y="1208895"/>
            <a:ext cx="4205893" cy="4943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26626" name="Picture 2" descr="X:\Monetary Bulletin\2011\MB2011_4\PNG\MB114_vid-2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101" y="1166226"/>
            <a:ext cx="5924823" cy="5028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2050" name="Picture 2" descr="X:\Monetary Bulletin\2011\MB2011_4\PNG\MB114_vid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709" y="1608150"/>
            <a:ext cx="4187606" cy="4144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3074" name="Picture 2" descr="X:\Monetary Bulletin\2011\MB2011_4\PNG\MB114_vid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8234" y="1090033"/>
            <a:ext cx="4120556" cy="5181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4098" name="Picture 2" descr="X:\Monetary Bulletin\2011\MB2011_4\PNG\MB114_vid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8136" y="1157083"/>
            <a:ext cx="4260752" cy="5047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5122" name="Picture 2" descr="X:\Monetary Bulletin\2011\MB2011_4\PNG\MB114_vid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0425" y="1620341"/>
            <a:ext cx="4096174" cy="4120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6146" name="Picture 2" descr="X:\Monetary Bulletin\2011\MB2011_4\PNG\MB114_vid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1282" y="1199752"/>
            <a:ext cx="4114460" cy="4961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7170" name="Picture 2" descr="X:\Monetary Bulletin\2011\MB2011_4\PNG\MB114_vid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125" y="1333853"/>
            <a:ext cx="4772774" cy="4693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Tables</a:t>
            </a:r>
            <a:r>
              <a:rPr lang="is-IS" sz="2800" dirty="0" smtClean="0"/>
              <a:t> and </a:t>
            </a:r>
            <a:r>
              <a:rPr lang="is-IS" sz="2800" dirty="0" err="1" smtClean="0"/>
              <a:t>charts</a:t>
            </a:r>
            <a:endParaRPr lang="is-IS" sz="2800" dirty="0"/>
          </a:p>
        </p:txBody>
      </p:sp>
      <p:pic>
        <p:nvPicPr>
          <p:cNvPr id="8194" name="Picture 2" descr="X:\Monetary Bulletin\2011\MB2011_4\PNG\MB114_vid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9948" y="1769681"/>
            <a:ext cx="4157129" cy="382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7666</TotalTime>
  <Words>91</Words>
  <Application>Microsoft Office PowerPoint</Application>
  <PresentationFormat>On-screen Show (4:3)</PresentationFormat>
  <Paragraphs>30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Monetary Bulletin 2011/4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  <vt:lpstr>Tables and charts</vt:lpstr>
    </vt:vector>
  </TitlesOfParts>
  <Company>Seðlabanki Íslands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gudjon</cp:lastModifiedBy>
  <cp:revision>144</cp:revision>
  <dcterms:created xsi:type="dcterms:W3CDTF">2006-03-23T10:35:51Z</dcterms:created>
  <dcterms:modified xsi:type="dcterms:W3CDTF">2011-11-02T15:59:41Z</dcterms:modified>
</cp:coreProperties>
</file>