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Monetary Bulletin </a:t>
            </a:r>
            <a:r>
              <a:rPr lang="is-IS" dirty="0" smtClean="0"/>
              <a:t>2012/1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867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303375"/>
            <a:ext cx="4004741" cy="4754487"/>
          </a:xfrm>
        </p:spPr>
      </p:pic>
    </p:spTree>
    <p:extLst>
      <p:ext uri="{BB962C8B-B14F-4D97-AF65-F5344CB8AC3E}">
        <p14:creationId xmlns:p14="http://schemas.microsoft.com/office/powerpoint/2010/main" val="29048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58" y="1147940"/>
            <a:ext cx="3913309" cy="5065358"/>
          </a:xfrm>
        </p:spPr>
      </p:pic>
    </p:spTree>
    <p:extLst>
      <p:ext uri="{BB962C8B-B14F-4D97-AF65-F5344CB8AC3E}">
        <p14:creationId xmlns:p14="http://schemas.microsoft.com/office/powerpoint/2010/main" val="7420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2" y="1495383"/>
            <a:ext cx="4303421" cy="4370471"/>
          </a:xfrm>
        </p:spPr>
      </p:pic>
    </p:spTree>
    <p:extLst>
      <p:ext uri="{BB962C8B-B14F-4D97-AF65-F5344CB8AC3E}">
        <p14:creationId xmlns:p14="http://schemas.microsoft.com/office/powerpoint/2010/main" val="2708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39" y="1535004"/>
            <a:ext cx="4132747" cy="4291230"/>
          </a:xfrm>
        </p:spPr>
      </p:pic>
    </p:spTree>
    <p:extLst>
      <p:ext uri="{BB962C8B-B14F-4D97-AF65-F5344CB8AC3E}">
        <p14:creationId xmlns:p14="http://schemas.microsoft.com/office/powerpoint/2010/main" val="40795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309471"/>
            <a:ext cx="4059601" cy="4742296"/>
          </a:xfrm>
        </p:spPr>
      </p:pic>
    </p:spTree>
    <p:extLst>
      <p:ext uri="{BB962C8B-B14F-4D97-AF65-F5344CB8AC3E}">
        <p14:creationId xmlns:p14="http://schemas.microsoft.com/office/powerpoint/2010/main" val="912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59" y="1349091"/>
            <a:ext cx="4321707" cy="4663055"/>
          </a:xfrm>
        </p:spPr>
      </p:pic>
    </p:spTree>
    <p:extLst>
      <p:ext uri="{BB962C8B-B14F-4D97-AF65-F5344CB8AC3E}">
        <p14:creationId xmlns:p14="http://schemas.microsoft.com/office/powerpoint/2010/main" val="1966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04" y="974218"/>
            <a:ext cx="4443617" cy="5412801"/>
          </a:xfrm>
        </p:spPr>
      </p:pic>
    </p:spTree>
    <p:extLst>
      <p:ext uri="{BB962C8B-B14F-4D97-AF65-F5344CB8AC3E}">
        <p14:creationId xmlns:p14="http://schemas.microsoft.com/office/powerpoint/2010/main" val="2137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135749"/>
            <a:ext cx="4065696" cy="5089740"/>
          </a:xfrm>
        </p:spPr>
      </p:pic>
    </p:spTree>
    <p:extLst>
      <p:ext uri="{BB962C8B-B14F-4D97-AF65-F5344CB8AC3E}">
        <p14:creationId xmlns:p14="http://schemas.microsoft.com/office/powerpoint/2010/main" val="21280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28" y="1175370"/>
            <a:ext cx="3968168" cy="5010498"/>
          </a:xfrm>
        </p:spPr>
      </p:pic>
    </p:spTree>
    <p:extLst>
      <p:ext uri="{BB962C8B-B14F-4D97-AF65-F5344CB8AC3E}">
        <p14:creationId xmlns:p14="http://schemas.microsoft.com/office/powerpoint/2010/main" val="19005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09" y="1181465"/>
            <a:ext cx="4864206" cy="4998307"/>
          </a:xfrm>
        </p:spPr>
      </p:pic>
    </p:spTree>
    <p:extLst>
      <p:ext uri="{BB962C8B-B14F-4D97-AF65-F5344CB8AC3E}">
        <p14:creationId xmlns:p14="http://schemas.microsoft.com/office/powerpoint/2010/main" val="1674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178417"/>
            <a:ext cx="4065696" cy="5004403"/>
          </a:xfrm>
        </p:spPr>
      </p:pic>
    </p:spTree>
    <p:extLst>
      <p:ext uri="{BB962C8B-B14F-4D97-AF65-F5344CB8AC3E}">
        <p14:creationId xmlns:p14="http://schemas.microsoft.com/office/powerpoint/2010/main" val="6290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69" y="908050"/>
            <a:ext cx="3994687" cy="5545138"/>
          </a:xfrm>
        </p:spPr>
      </p:pic>
    </p:spTree>
    <p:extLst>
      <p:ext uri="{BB962C8B-B14F-4D97-AF65-F5344CB8AC3E}">
        <p14:creationId xmlns:p14="http://schemas.microsoft.com/office/powerpoint/2010/main" val="7657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8" y="1071746"/>
            <a:ext cx="4023028" cy="5217745"/>
          </a:xfrm>
        </p:spPr>
      </p:pic>
    </p:spTree>
    <p:extLst>
      <p:ext uri="{BB962C8B-B14F-4D97-AF65-F5344CB8AC3E}">
        <p14:creationId xmlns:p14="http://schemas.microsoft.com/office/powerpoint/2010/main" val="4424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96" y="908050"/>
            <a:ext cx="4169232" cy="5545138"/>
          </a:xfrm>
        </p:spPr>
      </p:pic>
    </p:spTree>
    <p:extLst>
      <p:ext uri="{BB962C8B-B14F-4D97-AF65-F5344CB8AC3E}">
        <p14:creationId xmlns:p14="http://schemas.microsoft.com/office/powerpoint/2010/main" val="1466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2" y="1254611"/>
            <a:ext cx="4303421" cy="4852015"/>
          </a:xfrm>
        </p:spPr>
      </p:pic>
    </p:spTree>
    <p:extLst>
      <p:ext uri="{BB962C8B-B14F-4D97-AF65-F5344CB8AC3E}">
        <p14:creationId xmlns:p14="http://schemas.microsoft.com/office/powerpoint/2010/main" val="7702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1123558"/>
            <a:ext cx="4010837" cy="5114122"/>
          </a:xfrm>
        </p:spPr>
      </p:pic>
    </p:spTree>
    <p:extLst>
      <p:ext uri="{BB962C8B-B14F-4D97-AF65-F5344CB8AC3E}">
        <p14:creationId xmlns:p14="http://schemas.microsoft.com/office/powerpoint/2010/main" val="29375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519765"/>
            <a:ext cx="4291230" cy="4321707"/>
          </a:xfrm>
        </p:spPr>
      </p:pic>
    </p:spTree>
    <p:extLst>
      <p:ext uri="{BB962C8B-B14F-4D97-AF65-F5344CB8AC3E}">
        <p14:creationId xmlns:p14="http://schemas.microsoft.com/office/powerpoint/2010/main" val="8301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16" y="1525861"/>
            <a:ext cx="4071792" cy="4309516"/>
          </a:xfrm>
        </p:spPr>
      </p:pic>
    </p:spTree>
    <p:extLst>
      <p:ext uri="{BB962C8B-B14F-4D97-AF65-F5344CB8AC3E}">
        <p14:creationId xmlns:p14="http://schemas.microsoft.com/office/powerpoint/2010/main" val="32549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52" y="1504526"/>
            <a:ext cx="4169320" cy="4352185"/>
          </a:xfrm>
        </p:spPr>
      </p:pic>
    </p:spTree>
    <p:extLst>
      <p:ext uri="{BB962C8B-B14F-4D97-AF65-F5344CB8AC3E}">
        <p14:creationId xmlns:p14="http://schemas.microsoft.com/office/powerpoint/2010/main" val="7889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61" y="1352139"/>
            <a:ext cx="4193702" cy="4656959"/>
          </a:xfrm>
        </p:spPr>
      </p:pic>
    </p:spTree>
    <p:extLst>
      <p:ext uri="{BB962C8B-B14F-4D97-AF65-F5344CB8AC3E}">
        <p14:creationId xmlns:p14="http://schemas.microsoft.com/office/powerpoint/2010/main" val="24149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391760"/>
            <a:ext cx="4108365" cy="4577718"/>
          </a:xfrm>
        </p:spPr>
      </p:pic>
    </p:spTree>
    <p:extLst>
      <p:ext uri="{BB962C8B-B14F-4D97-AF65-F5344CB8AC3E}">
        <p14:creationId xmlns:p14="http://schemas.microsoft.com/office/powerpoint/2010/main" val="5980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06" y="992505"/>
            <a:ext cx="4315612" cy="5376228"/>
          </a:xfrm>
        </p:spPr>
      </p:pic>
    </p:spTree>
    <p:extLst>
      <p:ext uri="{BB962C8B-B14F-4D97-AF65-F5344CB8AC3E}">
        <p14:creationId xmlns:p14="http://schemas.microsoft.com/office/powerpoint/2010/main" val="6089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214990"/>
            <a:ext cx="4108365" cy="4931257"/>
          </a:xfrm>
        </p:spPr>
      </p:pic>
    </p:spTree>
    <p:extLst>
      <p:ext uri="{BB962C8B-B14F-4D97-AF65-F5344CB8AC3E}">
        <p14:creationId xmlns:p14="http://schemas.microsoft.com/office/powerpoint/2010/main" val="38859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275945"/>
            <a:ext cx="4108365" cy="4809347"/>
          </a:xfrm>
        </p:spPr>
      </p:pic>
    </p:spTree>
    <p:extLst>
      <p:ext uri="{BB962C8B-B14F-4D97-AF65-F5344CB8AC3E}">
        <p14:creationId xmlns:p14="http://schemas.microsoft.com/office/powerpoint/2010/main" val="37133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27" y="1166226"/>
            <a:ext cx="4236370" cy="5028785"/>
          </a:xfrm>
        </p:spPr>
      </p:pic>
    </p:spTree>
    <p:extLst>
      <p:ext uri="{BB962C8B-B14F-4D97-AF65-F5344CB8AC3E}">
        <p14:creationId xmlns:p14="http://schemas.microsoft.com/office/powerpoint/2010/main" val="26131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16" y="908050"/>
            <a:ext cx="4928393" cy="5545138"/>
          </a:xfrm>
        </p:spPr>
      </p:pic>
    </p:spTree>
    <p:extLst>
      <p:ext uri="{BB962C8B-B14F-4D97-AF65-F5344CB8AC3E}">
        <p14:creationId xmlns:p14="http://schemas.microsoft.com/office/powerpoint/2010/main" val="12007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2" y="908050"/>
            <a:ext cx="3964260" cy="5545138"/>
          </a:xfrm>
        </p:spPr>
      </p:pic>
    </p:spTree>
    <p:extLst>
      <p:ext uri="{BB962C8B-B14F-4D97-AF65-F5344CB8AC3E}">
        <p14:creationId xmlns:p14="http://schemas.microsoft.com/office/powerpoint/2010/main" val="1139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79" y="913263"/>
            <a:ext cx="4242466" cy="5534711"/>
          </a:xfrm>
        </p:spPr>
      </p:pic>
    </p:spTree>
    <p:extLst>
      <p:ext uri="{BB962C8B-B14F-4D97-AF65-F5344CB8AC3E}">
        <p14:creationId xmlns:p14="http://schemas.microsoft.com/office/powerpoint/2010/main" val="19930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5" y="1373473"/>
            <a:ext cx="4230275" cy="4614291"/>
          </a:xfrm>
        </p:spPr>
      </p:pic>
    </p:spTree>
    <p:extLst>
      <p:ext uri="{BB962C8B-B14F-4D97-AF65-F5344CB8AC3E}">
        <p14:creationId xmlns:p14="http://schemas.microsoft.com/office/powerpoint/2010/main" val="42606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dir ur PM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 ur PM.pot</Template>
  <TotalTime>4</TotalTime>
  <Words>3</Words>
  <Application>Microsoft Office PowerPoint</Application>
  <PresentationFormat>On-screen Show (4:3)</PresentationFormat>
  <Paragraphs>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Myndir ur PM</vt:lpstr>
      <vt:lpstr>Monetary Bulletin 2012/1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Peningamál 2012/1</dc:title>
  <dc:creator>SÍ Helga Guðmundsdóttir</dc:creator>
  <cp:lastModifiedBy>SÍ Helga Guðmundsdóttir</cp:lastModifiedBy>
  <cp:revision>2</cp:revision>
  <dcterms:created xsi:type="dcterms:W3CDTF">2006-08-16T00:00:00Z</dcterms:created>
  <dcterms:modified xsi:type="dcterms:W3CDTF">2012-02-07T14:15:47Z</dcterms:modified>
</cp:coreProperties>
</file>