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7" r:id="rId26"/>
    <p:sldId id="436" r:id="rId27"/>
    <p:sldId id="438" r:id="rId28"/>
    <p:sldId id="439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06" d="100"/>
          <a:sy n="106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err="1" smtClean="0"/>
              <a:t>Monetary</a:t>
            </a:r>
            <a:r>
              <a:rPr lang="is-IS" sz="3000" dirty="0" smtClean="0"/>
              <a:t> Bulletin 2011/2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984900" cy="1728688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err="1" smtClean="0"/>
              <a:t>charts</a:t>
            </a:r>
            <a:r>
              <a:rPr lang="is-IS" dirty="0" smtClean="0"/>
              <a:t> </a:t>
            </a:r>
            <a:r>
              <a:rPr lang="is-IS" dirty="0" err="1" smtClean="0"/>
              <a:t>from</a:t>
            </a:r>
            <a:r>
              <a:rPr lang="is-IS" dirty="0" smtClean="0"/>
              <a:t> </a:t>
            </a:r>
            <a:r>
              <a:rPr lang="is-IS" dirty="0" err="1" smtClean="0"/>
              <a:t>Tables</a:t>
            </a:r>
            <a:r>
              <a:rPr lang="is-IS" dirty="0" smtClean="0"/>
              <a:t> and </a:t>
            </a:r>
            <a:r>
              <a:rPr lang="is-IS" dirty="0" err="1" smtClean="0"/>
              <a:t>charts</a:t>
            </a:r>
            <a:endParaRPr lang="is-I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152" y="1006040"/>
            <a:ext cx="4065696" cy="4845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056" y="847557"/>
            <a:ext cx="4077887" cy="516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01549"/>
            <a:ext cx="4528954" cy="6156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149" y="957276"/>
            <a:ext cx="4193702" cy="4943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897" y="1018231"/>
            <a:ext cx="4864206" cy="482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199" y="1118807"/>
            <a:ext cx="4059601" cy="4620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026" name="Picture 2" descr="X:\Monetary Bulletin\2011\MB2011_2\PNG\18.05.11\MB112_vid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260752" cy="514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4254" y="853652"/>
            <a:ext cx="4339994" cy="5150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429" y="1426629"/>
            <a:ext cx="6711142" cy="4004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199" y="1582064"/>
            <a:ext cx="4059601" cy="3693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6" name="Picture 2" descr="X:\Monetary Bulletin\2011\MB2011_2\PNG\MB112_vi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053" y="1527205"/>
            <a:ext cx="4205893" cy="3803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3" name="Picture 2" descr="X:\Monetary Bulletin\2011\MB2011_2\PNG\MB112_vi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910" y="1042613"/>
            <a:ext cx="4224179" cy="4772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050" name="Picture 2" descr="X:\Monetary Bulletin\2011\MB2011_2\PNG\18.05.11\MB112_vid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486" y="853652"/>
            <a:ext cx="4023028" cy="5150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81" y="704313"/>
            <a:ext cx="4010837" cy="5449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088" y="1045661"/>
            <a:ext cx="4839824" cy="476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953" y="893273"/>
            <a:ext cx="4474094" cy="507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4578" name="Picture 2" descr="X:\Monetary Bulletin\2011\MB2011_2\PNG\MB112_vid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666" y="686026"/>
            <a:ext cx="4510667" cy="5485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5602" name="Picture 2" descr="X:\Monetary Bulletin\2011\MB2011_2\PNG\MB112_vid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11267"/>
            <a:ext cx="4449712" cy="6046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4205893" cy="512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897" y="923751"/>
            <a:ext cx="4864206" cy="5010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719" y="1374817"/>
            <a:ext cx="4248561" cy="4108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347" y="844509"/>
            <a:ext cx="4205893" cy="5168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528" y="914607"/>
            <a:ext cx="4272943" cy="5028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123" name="Picture 3" descr="X:\Monetary Bulletin\2011\MB2011_2\PNG\MB112_vid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152" y="1411390"/>
            <a:ext cx="4065696" cy="403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008" y="807936"/>
            <a:ext cx="4083983" cy="5242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880" y="1051756"/>
            <a:ext cx="4748392" cy="475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Monetary Bulletin\2011\MB2011_2\PNG\MB112_vid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008" y="1527205"/>
            <a:ext cx="4083983" cy="3803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7662</TotalTime>
  <Words>91</Words>
  <Application>Microsoft Office PowerPoint</Application>
  <PresentationFormat>On-screen Show (4:3)</PresentationFormat>
  <Paragraphs>30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Monetary Bulletin 2011/2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gudjon</cp:lastModifiedBy>
  <cp:revision>143</cp:revision>
  <dcterms:created xsi:type="dcterms:W3CDTF">2006-03-23T10:35:51Z</dcterms:created>
  <dcterms:modified xsi:type="dcterms:W3CDTF">2011-05-18T15:04:33Z</dcterms:modified>
</cp:coreProperties>
</file>