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>
        <p:scale>
          <a:sx n="104" d="100"/>
          <a:sy n="104" d="100"/>
        </p:scale>
        <p:origin x="-2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</a:t>
            </a:r>
            <a:r>
              <a:rPr lang="is-IS" dirty="0" smtClean="0"/>
              <a:t>2013/2</a:t>
            </a:r>
            <a:endParaRPr lang="is-IS" dirty="0" smtClean="0"/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9218" name="Picture 2" descr="G:\UMBROTSVINNA\Fjármálastöðugleiki\Fjármálastöðugleiki 2013#2\PNG\FS13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1196752"/>
            <a:ext cx="4121150" cy="563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0242" name="Picture 2" descr="G:\UMBROTSVINNA\Fjármálastöðugleiki\Fjármálastöðugleiki 2013#2\PNG\FS132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3913188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1266" name="Picture 2" descr="G:\UMBROTSVINNA\Fjármálastöðugleiki\Fjármálastöðugleiki 2013#2\PNG\FS132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340768"/>
            <a:ext cx="4310063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2290" name="Picture 2" descr="G:\UMBROTSVINNA\Fjármálastöðugleiki\Fjármálastöðugleiki 2013#2\PNG\FS132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84638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3314" name="Picture 2" descr="G:\UMBROTSVINNA\Fjármálastöðugleiki\Fjármálastöðugleiki 2013#2\PNG\FS132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03413"/>
            <a:ext cx="44259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4338" name="Picture 2" descr="G:\UMBROTSVINNA\Fjármálastöðugleiki\Fjármálastöðugleiki 2013#2\PNG\FS132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4132263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5362" name="Picture 2" descr="G:\UMBROTSVINNA\Fjármálastöðugleiki\Fjármálastöðugleiki 2013#2\PNG\FS13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132262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6386" name="Picture 2" descr="G:\UMBROTSVINNA\Fjármálastöðugleiki\Fjármálastöðugleiki 2013#2\PNG\FS13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44341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7410" name="Picture 2" descr="G:\UMBROTSVINNA\Fjármálastöðugleiki\Fjármálastöðugleiki 2013#2\PNG\FS132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217987" cy="40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8434" name="Picture 2" descr="G:\UMBROTSVINNA\Fjármálastöðugleiki\Fjármálastöðugleiki 2013#2\PNG\FS13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048125" cy="53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4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" name="Picture 2" descr="G:\UMBROTSVINNA\Fjármálastöðugleiki\Fjármálastöðugleiki 2013#2\PNG\FS132_fjarmalalifid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4900612" cy="54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19458" name="Picture 2" descr="G:\UMBROTSVINNA\Fjármálastöðugleiki\Fjármálastöðugleiki 2013#2\PNG\FS132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18147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260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0482" name="Picture 2" descr="G:\UMBROTSVINNA\Fjármálastöðugleiki\Fjármálastöðugleiki 2013#2\PNG\FS132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40" y="1196752"/>
            <a:ext cx="4016375" cy="544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1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1506" name="Picture 2" descr="G:\UMBROTSVINNA\Fjármálastöðugleiki\Fjármálastöðugleiki 2013#2\PNG\FS132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8738"/>
            <a:ext cx="43576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80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2530" name="Picture 2" descr="G:\UMBROTSVINNA\Fjármálastöðugleiki\Fjármálastöðugleiki 2013#2\PNG\FS132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217987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5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3554" name="Picture 2" descr="G:\UMBROTSVINNA\Fjármálastöðugleiki\Fjármálastöðugleiki 2013#2\PNG\FS132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089400" cy="542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4578" name="Picture 2" descr="G:\UMBROTSVINNA\Fjármálastöðugleiki\Fjármálastöðugleiki 2013#2\PNG\FS132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38" y="1484784"/>
            <a:ext cx="4486275" cy="511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5602" name="Picture 2" descr="G:\UMBROTSVINNA\Fjármálastöðugleiki\Fjármálastöðugleiki 2013#2\PNG\FS132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47775"/>
            <a:ext cx="4084638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6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6626" name="Picture 2" descr="G:\UMBROTSVINNA\Fjármálastöðugleiki\Fjármálastöðugleiki 2013#2\PNG\FS132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887912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7650" name="Picture 2" descr="G:\UMBROTSVINNA\Fjármálastöðugleiki\Fjármálastöðugleiki 2013#2\PNG\FS132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185863"/>
            <a:ext cx="4492625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8674" name="Picture 2" descr="G:\UMBROTSVINNA\Fjármálastöðugleiki\Fjármálastöðugleiki 2013#2\PNG\FS132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194050" cy="482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050" name="Picture 2" descr="G:\UMBROTSVINNA\Fjármálastöðugleiki\Fjármálastöðugleiki 2013#2\PNG\FS13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979863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9698" name="Picture 2" descr="G:\UMBROTSVINNA\Fjármálastöðugleiki\Fjármálastöðugleiki 2013#2\PNG\FS132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65588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0722" name="Picture 2" descr="G:\UMBROTSVINNA\Fjármálastöðugleiki\Fjármálastöðugleiki 2013#2\PNG\FS132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196752"/>
            <a:ext cx="4310062" cy="54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1746" name="Picture 2" descr="G:\UMBROTSVINNA\Fjármálastöðugleiki\Fjármálastöðugleiki 2013#2\PNG\FS132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52563"/>
            <a:ext cx="4662487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2770" name="Picture 2" descr="G:\UMBROTSVINNA\Fjármálastöðugleiki\Fjármálastöðugleiki 2013#2\PNG\FS132_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303712" cy="56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7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3794" name="Picture 2" descr="G:\UMBROTSVINNA\Fjármálastöðugleiki\Fjármálastöðugleiki 2013#2\PNG\FS132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399891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335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4818" name="Picture 2" descr="G:\UMBROTSVINNA\Fjármálastöðugleiki\Fjármálastöðugleiki 2013#2\PNG\FS132_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144963" cy="54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2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5842" name="Picture 2" descr="G:\UMBROTSVINNA\Fjármálastöðugleiki\Fjármálastöðugleiki 2013#2\PNG\FS132_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41863" cy="55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1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6866" name="Picture 2" descr="G:\UMBROTSVINNA\Fjármálastöðugleiki\Fjármálastöðugleiki 2013#2\PNG\FS13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456113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3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7890" name="Picture 2" descr="G:\UMBROTSVINNA\Fjármálastöðugleiki\Fjármálastöðugleiki 2013#2\PNG\FS132_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7974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8914" name="Picture 2" descr="G:\UMBROTSVINNA\Fjármálastöðugleiki\Fjármálastöðugleiki 2013#2\PNG\FS132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89" y="1484784"/>
            <a:ext cx="4443412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074" name="Picture 2" descr="G:\UMBROTSVINNA\Fjármálastöðugleiki\Fjármálastöðugleiki 2013#2\PNG\FS13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052887" cy="44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39938" name="Picture 2" descr="G:\UMBROTSVINNA\Fjármálastöðugleiki\Fjármálastöðugleiki 2013#2\PNG\FS132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2738"/>
            <a:ext cx="3979863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0962" name="Picture 2" descr="G:\UMBROTSVINNA\Fjármálastöðugleiki\Fjármálastöðugleiki 2013#2\PNG\FS13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340768"/>
            <a:ext cx="4657725" cy="49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1986" name="Picture 2" descr="G:\UMBROTSVINNA\Fjármálastöðugleiki\Fjármálastöðugleiki 2013#2\PNG\FS132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89400" cy="535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1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3010" name="Picture 2" descr="G:\UMBROTSVINNA\Fjármálastöðugleiki\Fjármálastöðugleiki 2013#2\PNG\FS132_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904" y="1142991"/>
            <a:ext cx="4151312" cy="569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4034" name="Picture 2" descr="G:\UMBROTSVINNA\Fjármálastöðugleiki\Fjármálastöðugleiki 2013#2\PNG\FS132_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89437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5058" name="Picture 2" descr="G:\UMBROTSVINNA\Fjármálastöðugleiki\Fjármálastöðugleiki 2013#2\PNG\FS132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1244600"/>
            <a:ext cx="4370387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6082" name="Picture 2" descr="G:\UMBROTSVINNA\Fjármálastöðugleiki\Fjármálastöðugleiki 2013#2\PNG\FS132_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94175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7106" name="Picture 2" descr="G:\UMBROTSVINNA\Fjármálastöðugleiki\Fjármálastöðugleiki 2013#2\PNG\FS132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998912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8130" name="Picture 2" descr="G:\UMBROTSVINNA\Fjármálastöðugleiki\Fjármálastöðugleiki 2013#2\PNG\FS132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24744"/>
            <a:ext cx="4529137" cy="512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49154" name="Picture 2" descr="G:\UMBROTSVINNA\Fjármálastöðugleiki\Fjármálastöðugleiki 2013#2\PNG\FS132_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583113" cy="536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2" name="Picture 2" descr="G:\UMBROTSVINNA\Fjármálastöðugleiki\Fjármálastöðugleiki 2013#2\PNG\FS13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0957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0178" name="Picture 2" descr="G:\UMBROTSVINNA\Fjármálastöðugleiki\Fjármálastöðugleiki 2013#2\PNG\FS132_Viðauki 1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205287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1202" name="Picture 2" descr="G:\UMBROTSVINNA\Fjármálastöðugleiki\Fjármálastöðugleiki 2013#2\PNG\FS132_Viðauki 1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778375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64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2226" name="Picture 2" descr="G:\UMBROTSVINNA\Fjármálastöðugleiki\Fjármálastöðugleiki 2013#2\PNG\FS132_Viðauki 1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47910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3250" name="Picture 2" descr="G:\UMBROTSVINNA\Fjármálastöðugleiki\Fjármálastöðugleiki 2013#2\PNG\FS132_Viðauki 1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278313" cy="53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69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4274" name="Picture 2" descr="G:\UMBROTSVINNA\Fjármálastöðugleiki\Fjármálastöðugleiki 2013#2\PNG\FS132_Viðauki 4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125912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55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5298" name="Picture 2" descr="G:\UMBROTSVINNA\Fjármálastöðugleiki\Fjármálastöðugleiki 2013#2\PNG\FS132_Viðauki 4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362075"/>
            <a:ext cx="4005263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0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6322" name="Picture 2" descr="G:\UMBROTSVINNA\Fjármálastöðugleiki\Fjármálastöðugleiki 2013#2\PNG\FS132_Viðauki 4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04812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59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7346" name="Picture 2" descr="G:\UMBROTSVINNA\Fjármálastöðugleiki\Fjármálastöðugleiki 2013#2\PNG\FS132_Viðauki 4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268760"/>
            <a:ext cx="4005262" cy="5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0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8370" name="Picture 2" descr="G:\UMBROTSVINNA\Fjármálastöðugleiki\Fjármálastöðugleiki 2013#2\PNG\FS132_Viðauki 4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005263" cy="5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28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9395" name="Picture 3" descr="G:\UMBROTSVINNA\Fjármálastöðugleiki\Fjármálastöðugleiki 2013#2\PNG\FS132_Viðauki 4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430712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99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5122" name="Picture 2" descr="G:\UMBROTSVINNA\Fjármálastöðugleiki\Fjármálastöðugleiki 2013#2\PNG\FS132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005263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6146" name="Picture 2" descr="G:\UMBROTSVINNA\Fjármálastöðugleiki\Fjármálastöðugleiki 2013#2\PNG\FS132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1285875"/>
            <a:ext cx="3913187" cy="525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7170" name="Picture 2" descr="G:\UMBROTSVINNA\Fjármálastöðugleiki\Fjármálastöðugleiki 2013#2\PNG\FS132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0894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2013/2</a:t>
            </a:r>
            <a:endParaRPr lang="is-IS" dirty="0" smtClean="0"/>
          </a:p>
        </p:txBody>
      </p:sp>
      <p:pic>
        <p:nvPicPr>
          <p:cNvPr id="8194" name="Picture 2" descr="G:\UMBROTSVINNA\Fjármálastöðugleiki\Fjármálastöðugleiki 2013#2\PNG\FS13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364038" cy="539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1719</TotalTime>
  <Words>121</Words>
  <Application>Microsoft Office PowerPoint</Application>
  <PresentationFormat>On-screen Show (4:3)</PresentationFormat>
  <Paragraphs>62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SI_kynning_rautt</vt:lpstr>
      <vt:lpstr>Seðlabanki Íslands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  <vt:lpstr>Fjármálastöðugleiki 2013/2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Seðlabanki Íslands</dc:title>
  <dc:creator>SÍ Guðríður Lilla Sigurðardóttir</dc:creator>
  <cp:lastModifiedBy>SÍ Guðríður Lilla Sigurðardóttir</cp:lastModifiedBy>
  <cp:revision>51</cp:revision>
  <dcterms:created xsi:type="dcterms:W3CDTF">2012-06-14T11:14:10Z</dcterms:created>
  <dcterms:modified xsi:type="dcterms:W3CDTF">2013-10-08T09:15:38Z</dcterms:modified>
</cp:coreProperties>
</file>