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437" r:id="rId58"/>
    <p:sldId id="439" r:id="rId59"/>
    <p:sldId id="309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10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11" r:id="rId108"/>
    <p:sldId id="382" r:id="rId109"/>
    <p:sldId id="383" r:id="rId110"/>
    <p:sldId id="384" r:id="rId111"/>
    <p:sldId id="385" r:id="rId112"/>
    <p:sldId id="312" r:id="rId113"/>
    <p:sldId id="386" r:id="rId114"/>
    <p:sldId id="387" r:id="rId115"/>
    <p:sldId id="388" r:id="rId116"/>
    <p:sldId id="389" r:id="rId117"/>
    <p:sldId id="390" r:id="rId118"/>
    <p:sldId id="391" r:id="rId119"/>
    <p:sldId id="392" r:id="rId120"/>
    <p:sldId id="393" r:id="rId121"/>
    <p:sldId id="394" r:id="rId122"/>
    <p:sldId id="395" r:id="rId123"/>
    <p:sldId id="396" r:id="rId124"/>
    <p:sldId id="313" r:id="rId125"/>
    <p:sldId id="397" r:id="rId126"/>
    <p:sldId id="398" r:id="rId127"/>
    <p:sldId id="399" r:id="rId128"/>
    <p:sldId id="400" r:id="rId129"/>
    <p:sldId id="401" r:id="rId130"/>
    <p:sldId id="402" r:id="rId131"/>
    <p:sldId id="314" r:id="rId132"/>
    <p:sldId id="403" r:id="rId133"/>
    <p:sldId id="404" r:id="rId134"/>
    <p:sldId id="405" r:id="rId135"/>
    <p:sldId id="406" r:id="rId136"/>
    <p:sldId id="407" r:id="rId137"/>
    <p:sldId id="408" r:id="rId138"/>
    <p:sldId id="409" r:id="rId139"/>
    <p:sldId id="410" r:id="rId140"/>
    <p:sldId id="411" r:id="rId141"/>
    <p:sldId id="412" r:id="rId142"/>
    <p:sldId id="413" r:id="rId143"/>
    <p:sldId id="414" r:id="rId144"/>
    <p:sldId id="415" r:id="rId145"/>
    <p:sldId id="416" r:id="rId146"/>
    <p:sldId id="417" r:id="rId147"/>
    <p:sldId id="418" r:id="rId148"/>
    <p:sldId id="419" r:id="rId149"/>
    <p:sldId id="420" r:id="rId150"/>
    <p:sldId id="421" r:id="rId151"/>
    <p:sldId id="422" r:id="rId152"/>
    <p:sldId id="423" r:id="rId153"/>
    <p:sldId id="424" r:id="rId154"/>
    <p:sldId id="425" r:id="rId155"/>
    <p:sldId id="426" r:id="rId156"/>
    <p:sldId id="427" r:id="rId157"/>
    <p:sldId id="428" r:id="rId158"/>
    <p:sldId id="315" r:id="rId159"/>
    <p:sldId id="429" r:id="rId160"/>
    <p:sldId id="430" r:id="rId161"/>
    <p:sldId id="431" r:id="rId162"/>
    <p:sldId id="316" r:id="rId163"/>
    <p:sldId id="432" r:id="rId164"/>
    <p:sldId id="433" r:id="rId165"/>
    <p:sldId id="434" r:id="rId166"/>
    <p:sldId id="435" r:id="rId167"/>
    <p:sldId id="436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2014/1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9218" name="Picture 2" descr="G:\UMBROTSVINNA\Fjármálastöðugleiki\Fjármálastöðugleiki 2014#1\PNG\FS141_I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7828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1378" name="Picture 2" descr="G:\UMBROTSVINNA\Fjármálastöðugleiki\Fjármálastöðugleiki 2014#1\PNG\FS141_V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0894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2402" name="Picture 2" descr="G:\UMBROTSVINNA\Fjármálastöðugleiki\Fjármálastöðugleiki 2014#1\PNG\FS141_V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065588" cy="55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3426" name="Picture 2" descr="G:\UMBROTSVINNA\Fjármálastöðugleiki\Fjármálastöðugleiki 2014#1\PNG\FS141_V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82688"/>
            <a:ext cx="4205288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4450" name="Picture 2" descr="G:\UMBROTSVINNA\Fjármálastöðugleiki\Fjármálastöðugleiki 2014#1\PNG\FS141_V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92625" cy="55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5474" name="Picture 2" descr="G:\UMBROTSVINNA\Fjármálastöðugleiki\Fjármálastöðugleiki 2014#1\PNG\FS141_V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803775" cy="56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6498" name="Picture 2" descr="G:\UMBROTSVINNA\Fjármálastöðugleiki\Fjármálastöðugleiki 2014#1\PNG\FS141_V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005263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7522" name="Picture 2" descr="G:\UMBROTSVINNA\Fjármálastöðugleiki\Fjármálastöðugleiki 2014#1\PNG\FS141_V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132263" cy="54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108546" name="Picture 2" descr="G:\UMBROTSVINNA\Fjármálastöðugleiki\Fjármálastöðugleiki 2014#1\PNG\FS141_V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89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109570" name="Picture 2" descr="G:\UMBROTSVINNA\Fjármálastöðugleiki\Fjármálastöðugleiki 2014#1\PNG\FS141_V_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89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110594" name="Picture 2" descr="G:\UMBROTSVINNA\Fjármálastöðugleiki\Fjármálastöðugleiki 2014#1\PNG\FS141_V_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34" y="1268760"/>
            <a:ext cx="4005263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b="1" dirty="0" smtClean="0"/>
          </a:p>
        </p:txBody>
      </p:sp>
      <p:pic>
        <p:nvPicPr>
          <p:cNvPr id="10242" name="Picture 2" descr="G:\UMBROTSVINNA\Fjármálastöðugleiki\Fjármálastöðugleiki 2014#1\PNG\FS141_I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556792"/>
            <a:ext cx="4102100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111618" name="Picture 2" descr="G:\UMBROTSVINNA\Fjármálastöðugleiki\Fjármálastöðugleiki 2014#1\PNG\FS141_V_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089400" cy="54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112642" name="Picture 2" descr="G:\UMBROTSVINNA\Fjármálastöðugleiki\Fjármálastöðugleiki 2014#1\PNG\FS141_V_R1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2688"/>
            <a:ext cx="4071938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3666" name="Picture 2" descr="G:\UMBROTSVINNA\Fjármálastöðugleiki\Fjármálastöðugleiki 2014#1\PNG\FS14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316288" cy="54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4690" name="Picture 2" descr="G:\UMBROTSVINNA\Fjármálastöðugleiki\Fjármálastöðugleiki 2014#1\PNG\FS14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17987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5714" name="Picture 2" descr="G:\UMBROTSVINNA\Fjármálastöðugleiki\Fjármálastöðugleiki 2014#1\PNG\FS14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24744"/>
            <a:ext cx="405288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6738" name="Picture 2" descr="G:\UMBROTSVINNA\Fjármálastöðugleiki\Fjármálastöðugleiki 2014#1\PNG\FS14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74" y="1628800"/>
            <a:ext cx="3365500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7772" name="Picture 12" descr="G:\UMBROTSVINNA\Fjármálastöðugleiki\Fjármálastöðugleiki 2014#1\PNG\FS14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196752"/>
            <a:ext cx="4314825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8786" name="Picture 2" descr="G:\UMBROTSVINNA\Fjármálastöðugleiki\Fjármálastöðugleiki 2014#1\PNG\FS141_V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65587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19810" name="Picture 2" descr="G:\UMBROTSVINNA\Fjármálastöðugleiki\Fjármálastöðugleiki 2014#1\PNG\FS141_V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01015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20834" name="Picture 2" descr="G:\UMBROTSVINNA\Fjármálastöðugleiki\Fjármálastöðugleiki 2014#1\PNG\FS141_V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8940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1266" name="Picture 2" descr="G:\UMBROTSVINNA\Fjármálastöðugleiki\Fjármálastöðugleiki 2014#1\PNG\FS141_I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7673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21858" name="Picture 2" descr="G:\UMBROTSVINNA\Fjármálastöðugleiki\Fjármálastöðugleiki 2014#1\PNG\FS141_V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268760"/>
            <a:ext cx="3810000" cy="5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22882" name="Picture 2" descr="G:\UMBROTSVINNA\Fjármálastöðugleiki\Fjármálastöðugleiki 2014#1\PNG\FS141_V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0174"/>
            <a:ext cx="4529137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23906" name="Picture 2" descr="G:\UMBROTSVINNA\Fjármálastöðugleiki\Fjármálastöðugleiki 2014#1\PNG\FS141_V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64038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124930" name="Picture 2" descr="G:\UMBROTSVINNA\Fjármálastöðugleiki\Fjármálastöðugleiki 2014#1\PNG\FS141_V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14825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25954" name="Picture 2" descr="G:\UMBROTSVINNA\Fjármálastöðugleiki\Fjármálastöðugleiki 2014#1\PNG\FS14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64" y="1268760"/>
            <a:ext cx="408940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26978" name="Picture 2" descr="G:\UMBROTSVINNA\Fjármálastöðugleiki\Fjármálastöðugleiki 2014#1\PNG\FS14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443413" cy="54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28002" name="Picture 2" descr="G:\UMBROTSVINNA\Fjármálastöðugleiki\Fjármálastöðugleiki 2014#1\PNG\FS14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78" y="1203640"/>
            <a:ext cx="4089400" cy="53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29026" name="Picture 2" descr="G:\UMBROTSVINNA\Fjármálastöðugleiki\Fjármálastöðugleiki 2014#1\PNG\FS14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54660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30050" name="Picture 2" descr="G:\UMBROTSVINNA\Fjármálastöðugleiki\Fjármálastöðugleiki 2014#1\PNG\FS14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37062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31074" name="Picture 2" descr="G:\UMBROTSVINNA\Fjármálastöðugleiki\Fjármálastöðugleiki 2014#1\PNG\FS141_V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45" y="1329626"/>
            <a:ext cx="4357687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2290" name="Picture 2" descr="G:\UMBROTSVINNA\Fjármálastöðugleiki\Fjármálastöðugleiki 2014#1\PNG\FS141_I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998912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132098" name="Picture 2" descr="G:\UMBROTSVINNA\Fjármálastöðugleiki\Fjármálastöðugleiki 2014#1\PNG\FS141_V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2846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3122" name="Picture 2" descr="G:\UMBROTSVINNA\Fjármálastöðugleiki\Fjármálastöðugleiki 2014#1\PNG\FS141_viðauki 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82" y="1179513"/>
            <a:ext cx="408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4146" name="Picture 2" descr="G:\UMBROTSVINNA\Fjármálastöðugleiki\Fjármálastöðugleiki 2014#1\PNG\FS141_viðauki 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357687" cy="5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5170" name="Picture 2" descr="G:\UMBROTSVINNA\Fjármálastöðugleiki\Fjármálastöðugleiki 2014#1\PNG\FS141_viðauki 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2" y="1196752"/>
            <a:ext cx="40957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6194" name="Picture 2" descr="G:\UMBROTSVINNA\Fjármálastöðugleiki\Fjármálastöðugleiki 2014#1\PNG\FS141_viðauki 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0845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7218" name="Picture 2" descr="G:\UMBROTSVINNA\Fjármálastöðugleiki\Fjármálastöðugleiki 2014#1\PNG\FS141_viðauki 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097078"/>
            <a:ext cx="4095750" cy="5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8242" name="Picture 2" descr="G:\UMBROTSVINNA\Fjármálastöðugleiki\Fjármálastöðugleiki 2014#1\PNG\FS141_viðauki 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510087" cy="567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39266" name="Picture 2" descr="G:\UMBROTSVINNA\Fjármálastöðugleiki\Fjármálastöðugleiki 2014#1\PNG\FS141_viðauki 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96752"/>
            <a:ext cx="4894263" cy="55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40290" name="Picture 2" descr="G:\UMBROTSVINNA\Fjármálastöðugleiki\Fjármálastöðugleiki 2014#1\PNG\FS141_viðauki 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39825"/>
            <a:ext cx="4657725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41314" name="Picture 2" descr="G:\UMBROTSVINNA\Fjármálastöðugleiki\Fjármálastöðugleiki 2014#1\PNG\FS141_viðauki 1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3928"/>
            <a:ext cx="4273550" cy="54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3314" name="Picture 2" descr="G:\UMBROTSVINNA\Fjármálastöðugleiki\Fjármálastöðugleiki 2014#1\PNG\FS141_I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021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42338" name="Picture 2" descr="G:\UMBROTSVINNA\Fjármálastöðugleiki\Fjármálastöðugleiki 2014#1\PNG\FS141_viðauki 1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187450"/>
            <a:ext cx="4376738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43362" name="Picture 2" descr="G:\UMBROTSVINNA\Fjármálastöðugleiki\Fjármálastöðugleiki 2014#1\PNG\FS141_viðauki 1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65587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</a:t>
            </a:r>
          </a:p>
        </p:txBody>
      </p:sp>
      <p:pic>
        <p:nvPicPr>
          <p:cNvPr id="144386" name="Picture 2" descr="G:\UMBROTSVINNA\Fjármálastöðugleiki\Fjármálastöðugleiki 2014#1\PNG\FS141_viðauki 1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76737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45410" name="Picture 2" descr="G:\UMBROTSVINNA\Fjármálastöðugleiki\Fjármálastöðugleiki 2014#1\PNG\FS141_viðauki 1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065587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46434" name="Picture 2" descr="G:\UMBROTSVINNA\Fjármálastöðugleiki\Fjármálastöðugleiki 2014#1\PNG\FS141_viðauki 1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02100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47458" name="Picture 2" descr="G:\UMBROTSVINNA\Fjármálastöðugleiki\Fjármálastöðugleiki 2014#1\PNG\FS141_viðauki 1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230313"/>
            <a:ext cx="4065587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48482" name="Picture 2" descr="G:\UMBROTSVINNA\Fjármálastöðugleiki\Fjármálastöðugleiki 2014#1\PNG\FS141_viðauki 1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376738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49506" name="Picture 2" descr="G:\UMBROTSVINNA\Fjármálastöðugleiki\Fjármálastöðugleiki 2014#1\PNG\FS141_viðauki 1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76737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0530" name="Picture 2" descr="G:\UMBROTSVINNA\Fjármálastöðugleiki\Fjármálastöðugleiki 2014#1\PNG\FS141_viðauki 1_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8888"/>
            <a:ext cx="4486275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1554" name="Picture 2" descr="G:\UMBROTSVINNA\Fjármálastöðugleiki\Fjármálastöðugleiki 2014#1\PNG\FS141_viðauki 1_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14825" cy="5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4338" name="Picture 2" descr="G:\UMBROTSVINNA\Fjármálastöðugleiki\Fjármálastöðugleiki 2014#1\PNG\FS141_I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0526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2578" name="Picture 2" descr="G:\UMBROTSVINNA\Fjármálastöðugleiki\Fjármálastöðugleiki 2014#1\PNG\FS141_viðauki 1_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5291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3602" name="Picture 2" descr="G:\UMBROTSVINNA\Fjármálastöðugleiki\Fjármálastöðugleiki 2014#1\PNG\FS141_viðauki 1_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986212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4626" name="Picture 2" descr="G:\UMBROTSVINNA\Fjármálastöðugleiki\Fjármálastöðugleiki 2014#1\PNG\FS141_viðauki 1_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0894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5650" name="Picture 2" descr="G:\UMBROTSVINNA\Fjármálastöðugleiki\Fjármálastöðugleiki 2014#1\PNG\FS141_viðauki 1_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00" y="1196752"/>
            <a:ext cx="464502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6674" name="Picture 2" descr="G:\UMBROTSVINNA\Fjármálastöðugleiki\Fjármálastöðugleiki 2014#1\PNG\FS141_viðauki 1_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11638" cy="57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7698" name="Picture 2" descr="G:\UMBROTSVINNA\Fjármálastöðugleiki\Fjármálastöðugleiki 2014#1\PNG\FS141_viðauki 1_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68" y="1196752"/>
            <a:ext cx="4303713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8722" name="Picture 2" descr="G:\UMBROTSVINNA\Fjármálastöðugleiki\Fjármálastöðugleiki 2014#1\PNG\FS141_viðauki 1_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167056"/>
            <a:ext cx="4906962" cy="56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Viðauki I</a:t>
            </a:r>
            <a:endParaRPr lang="is-IS" dirty="0" smtClean="0"/>
          </a:p>
        </p:txBody>
      </p:sp>
      <p:pic>
        <p:nvPicPr>
          <p:cNvPr id="159746" name="Picture 2" descr="G:\UMBROTSVINNA\Fjármálastöðugleiki\Fjármálastöðugleiki 2014#1\PNG\FS141_viðauki 1_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625975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160770" name="Picture 2" descr="G:\UMBROTSVINNA\Fjármálastöðugleiki\Fjármálastöðugleiki 2014#1\PNG\FS141_Viðauki 2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4801"/>
            <a:ext cx="4138613" cy="5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4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161794" name="Picture 2" descr="G:\UMBROTSVINNA\Fjármálastöðugleiki\Fjármálastöðugleiki 2014#1\PNG\FS141_Viðauki 2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412776"/>
            <a:ext cx="4217988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5362" name="Picture 2" descr="G:\UMBROTSVINNA\Fjármálastöðugleiki\Fjármálastöðugleiki 2014#1\PNG\FS141_I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0894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162818" name="Picture 2" descr="G:\UMBROTSVINNA\Fjármálastöðugleiki\Fjármálastöðugleiki 2014#1\PNG\FS141_Viðauki 2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949700" cy="5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163842" name="Picture 2" descr="G:\UMBROTSVINNA\Fjármálastöðugleiki\Fjármálastöðugleiki 2014#1\PNG\FS141_Viðauki 2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91953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4866" name="Picture 2" descr="G:\UMBROTSVINNA\Fjármálastöðugleiki\Fjármálastöðugleiki 2014#1\PNG\FS141_Viðauki 4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297362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5890" name="Picture 2" descr="G:\UMBROTSVINNA\Fjármálastöðugleiki\Fjármálastöðugleiki 2014#1\PNG\FS141_Viðauki 4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005263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6914" name="Picture 2" descr="G:\UMBROTSVINNA\Fjármálastöðugleiki\Fjármálastöðugleiki 2014#1\PNG\FS141_Viðauki 4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38300"/>
            <a:ext cx="4048125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7938" name="Picture 2" descr="G:\UMBROTSVINNA\Fjármálastöðugleiki\Fjármálastöðugleiki 2014#1\PNG\FS141_Viðauki 4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005262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8962" name="Picture 2" descr="G:\UMBROTSVINNA\Fjármálastöðugleiki\Fjármálastöðugleiki 2014#1\PNG\FS141_Viðauki 4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005263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IV</a:t>
            </a:r>
          </a:p>
        </p:txBody>
      </p:sp>
      <p:pic>
        <p:nvPicPr>
          <p:cNvPr id="169986" name="Picture 2" descr="G:\UMBROTSVINNA\Fjármálastöðugleiki\Fjármálastöðugleiki 2014#1\PNG\FS141_Viðauki 4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8940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6386" name="Picture 2" descr="G:\UMBROTSVINNA\Fjármálastöðugleiki\Fjármálastöðugleiki 2014#1\PNG\FS141_I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76007"/>
            <a:ext cx="29813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7410" name="Picture 2" descr="G:\UMBROTSVINNA\Fjármálastöðugleiki\Fjármálastöðugleiki 2014#1\PNG\FS141_I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98912" cy="5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8435" name="Picture 3" descr="G:\UMBROTSVINNA\Fjármálastöðugleiki\Fjármálastöðugleiki 2014#1\PNG\FS141_I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89438" cy="40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4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1026" name="Picture 2" descr="G:\UMBROTSVINNA\Fjármálastöðugleiki\Fjármálastöðugleiki 2014#1\PNG\FS141_formali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196752"/>
            <a:ext cx="4065588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19458" name="Picture 2" descr="G:\UMBROTSVINNA\Fjármálastöðugleiki\Fjármálastöðugleiki 2014#1\PNG\FS141_I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92287"/>
            <a:ext cx="4108450" cy="40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6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0482" name="Picture 2" descr="G:\UMBROTSVINNA\Fjármálastöðugleiki\Fjármálastöðugleiki 2014#1\PNG\FS141_I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58938"/>
            <a:ext cx="4505325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1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1506" name="Picture 2" descr="G:\UMBROTSVINNA\Fjármálastöðugleiki\Fjármálastöðugleiki 2014#1\PNG\FS141_I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200525" cy="54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2530" name="Picture 2" descr="G:\UMBROTSVINNA\Fjármálastöðugleiki\Fjármálastöðugleiki 2014#1\PNG\FS141_I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217987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3554" name="Picture 2" descr="G:\UMBROTSVINNA\Fjármálastöðugleiki\Fjármálastöðugleiki 2014#1\PNG\FS141_I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38"/>
            <a:ext cx="4297362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I-2</a:t>
            </a:r>
          </a:p>
        </p:txBody>
      </p:sp>
      <p:pic>
        <p:nvPicPr>
          <p:cNvPr id="24578" name="Picture 2" descr="G:\UMBROTSVINNA\Fjármálastöðugleiki\Fjármálastöðugleiki 2014#1\PNG\FS141_I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43000"/>
            <a:ext cx="42735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I-2</a:t>
            </a:r>
          </a:p>
        </p:txBody>
      </p:sp>
      <p:pic>
        <p:nvPicPr>
          <p:cNvPr id="25602" name="Picture 2" descr="G:\UMBROTSVINNA\Fjármálastöðugleiki\Fjármálastöðugleiki 2014#1\PNG\FS141_I_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21150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26626" name="Picture 2" descr="G:\UMBROTSVINNA\Fjármálastöðugleiki\Fjármálastöðugleiki 2014#1\PNG\FS14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57663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7650" name="Picture 2" descr="G:\UMBROTSVINNA\Fjármálastöðugleiki\Fjármálastöðugleiki 2014#1\PNG\FS14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078287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8674" name="Picture 2" descr="G:\UMBROTSVINNA\Fjármálastöðugleiki\Fjármálastöðugleiki 2014#1\PNG\FS14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76737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050" name="Picture 2" descr="G:\UMBROTSVINNA\Fjármálastöðugleiki\Fjármálastöðugleiki 2014#1\PNG\FS141_formali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196752"/>
            <a:ext cx="4089400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9698" name="Picture 2" descr="G:\UMBROTSVINNA\Fjármálastöðugleiki\Fjármálastöðugleiki 2014#1\PNG\FS14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466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0722" name="Picture 2" descr="G:\UMBROTSVINNA\Fjármálastöðugleiki\Fjármálastöðugleiki 2014#1\PNG\FS14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230687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1746" name="Picture 2" descr="G:\UMBROTSVINNA\Fjármálastöðugleiki\Fjármálastöðugleiki 2014#1\PNG\FS14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2112"/>
            <a:ext cx="4291012" cy="57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2770" name="Picture 2" descr="G:\UMBROTSVINNA\Fjármálastöðugleiki\Fjármálastöðugleiki 2014#1\PNG\FS14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8162"/>
            <a:ext cx="391953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3794" name="Picture 2" descr="G:\UMBROTSVINNA\Fjármálastöðugleiki\Fjármálastöðugleiki 2014#1\PNG\FS14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4762"/>
            <a:ext cx="4772025" cy="57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3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4818" name="Picture 2" descr="G:\UMBROTSVINNA\Fjármálastöðugleiki\Fjármálastöðugleiki 2014#1\PNG\FS141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2752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5842" name="Picture 2" descr="G:\UMBROTSVINNA\Fjármálastöðugleiki\Fjármálastöðugleiki 2014#1\PNG\FS141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10063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6866" name="Picture 2" descr="G:\UMBROTSVINNA\Fjármálastöðugleiki\Fjármálastöðugleiki 2014#1\PNG\FS141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148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3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37890" name="Picture 2" descr="G:\UMBROTSVINNA\Fjármálastöðugleiki\Fjármálastöðugleiki 2014#1\PNG\FS141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89050"/>
            <a:ext cx="4284663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II-1</a:t>
            </a:r>
          </a:p>
        </p:txBody>
      </p:sp>
      <p:pic>
        <p:nvPicPr>
          <p:cNvPr id="38915" name="Picture 3" descr="G:\UMBROTSVINNA\Fjármálastöðugleiki\Fjármálastöðugleiki 2014#1\PNG\FS131_I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703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3074" name="Picture 2" descr="G:\UMBROTSVINNA\Fjármálastöðugleiki\Fjármálastöðugleiki 2014#1\PNG\FS141_formali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96752"/>
            <a:ext cx="4168775" cy="55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II-2</a:t>
            </a:r>
          </a:p>
        </p:txBody>
      </p:sp>
      <p:pic>
        <p:nvPicPr>
          <p:cNvPr id="39938" name="Picture 2" descr="G:\UMBROTSVINNA\Fjármálastöðugleiki\Fjármálastöðugleiki 2014#1\PNG\FS141_II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4005262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II-2</a:t>
            </a:r>
            <a:endParaRPr lang="is-IS" dirty="0" smtClean="0"/>
          </a:p>
        </p:txBody>
      </p:sp>
      <p:pic>
        <p:nvPicPr>
          <p:cNvPr id="40962" name="Picture 2" descr="G:\UMBROTSVINNA\Fjármálastöðugleiki\Fjármálastöðugleiki 2014#1\PNG\FS141_II_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706812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II-2</a:t>
            </a:r>
            <a:endParaRPr lang="is-IS" dirty="0" smtClean="0"/>
          </a:p>
        </p:txBody>
      </p:sp>
      <p:pic>
        <p:nvPicPr>
          <p:cNvPr id="41986" name="Picture 2" descr="G:\UMBROTSVINNA\Fjármálastöðugleiki\Fjármálastöðugleiki 2014#1\PNG\FS141_II_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27355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II-2</a:t>
            </a:r>
            <a:endParaRPr lang="is-IS" dirty="0" smtClean="0"/>
          </a:p>
        </p:txBody>
      </p:sp>
      <p:pic>
        <p:nvPicPr>
          <p:cNvPr id="43010" name="Picture 2" descr="G:\UMBROTSVINNA\Fjármálastöðugleiki\Fjármálastöðugleiki 2014#1\PNG\FS141_II_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314825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4034" name="Picture 2" descr="G:\UMBROTSVINNA\Fjármálastöðugleiki\Fjármálastöðugleiki 2014#1\PNG\FS14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95750" cy="52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5058" name="Picture 2" descr="G:\UMBROTSVINNA\Fjármálastöðugleiki\Fjármálastöðugleiki 2014#1\PNG\FS14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57687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6082" name="Picture 2" descr="G:\UMBROTSVINNA\Fjármálastöðugleiki\Fjármálastöðugleiki 2014#1\PNG\FS14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65588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7106" name="Picture 2" descr="G:\UMBROTSVINNA\Fjármálastöðugleiki\Fjármálastöðugleiki 2014#1\PNG\FS14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065588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8130" name="Picture 2" descr="G:\UMBROTSVINNA\Fjármálastöðugleiki\Fjármálastöðugleiki 2014#1\PNG\FS14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998913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9154" name="Picture 2" descr="G:\UMBROTSVINNA\Fjármálastöðugleiki\Fjármálastöðugleiki 2014#1\PNG\FS14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913188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2" descr="G:\UMBROTSVINNA\Fjármálastöðugleiki\Fjármálastöðugleiki 2014#1\PNG\FS141_formali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23703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0178" name="Picture 2" descr="G:\UMBROTSVINNA\Fjármálastöðugleiki\Fjármálastöðugleiki 2014#1\PNG\FS14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0526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1202" name="Picture 2" descr="G:\UMBROTSVINNA\Fjármálastöðugleiki\Fjármálastöðugleiki 2014#1\PNG\FS14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2" y="1124744"/>
            <a:ext cx="4048125" cy="56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2226" name="Picture 2" descr="G:\UMBROTSVINNA\Fjármálastöðugleiki\Fjármálastöðugleiki 2014#1\PNG\FS14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168775" cy="55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3250" name="Picture 2" descr="G:\UMBROTSVINNA\Fjármálastöðugleiki\Fjármálastöðugleiki 2014#1\PNG\FS14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84637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4274" name="Picture 2" descr="G:\UMBROTSVINNA\Fjármálastöðugleiki\Fjármálastöðugleiki 2014#1\PNG\FS14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97000"/>
            <a:ext cx="3998912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5298" name="Picture 2" descr="G:\UMBROTSVINNA\Fjármálastöðugleiki\Fjármálastöðugleiki 2014#1\PNG\FS14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7138"/>
            <a:ext cx="4005262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56322" name="Picture 2" descr="G:\UMBROTSVINNA\Fjármálastöðugleiki\Fjármálastöðugleiki 2014#1\PNG\FS14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05262" cy="5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57346" name="Picture 2" descr="G:\UMBROTSVINNA\Fjármálastöðugleiki\Fjármálastöðugleiki 2014#1\PNG\FS141_III_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576388"/>
            <a:ext cx="647382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0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58370" name="Picture 2" descr="G:\UMBROTSVINNA\Fjármálastöðugleiki\Fjármálastöðugleiki 2014#1\PNG\FS141_III_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6565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5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59394" name="Picture 2" descr="G:\UMBROTSVINNA\Fjármálastöðugleiki\Fjármálastöðugleiki 2014#1\PNG\FS14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205287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5122" name="Picture 2" descr="G:\UMBROTSVINNA\Fjármálastöðugleiki\Fjármálastöðugleiki 2014#1\PNG\FS141_formali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72" y="1196752"/>
            <a:ext cx="3919538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0418" name="Picture 2" descr="G:\UMBROTSVINNA\Fjármálastöðugleiki\Fjármálastöðugleiki 2014#1\PNG\FS14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198835"/>
            <a:ext cx="4005262" cy="56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1442" name="Picture 2" descr="G:\UMBROTSVINNA\Fjármálastöðugleiki\Fjármálastöðugleiki 2014#1\PNG\FS14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486275" cy="55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2467" name="Picture 3" descr="G:\UMBROTSVINNA\Fjármálastöðugleiki\Fjármálastöðugleiki 2014#1\PNG\FS14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" y="1188760"/>
            <a:ext cx="6461844" cy="56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3490" name="Picture 2" descr="G:\UMBROTSVINNA\Fjármálastöðugleiki\Fjármálastöðugleiki 2014#1\PNG\FS14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8794"/>
            <a:ext cx="4084638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4514" name="Picture 2" descr="G:\UMBROTSVINNA\Fjármálastöðugleiki\Fjármálastöðugleiki 2014#1\PNG\FS14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084638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5538" name="Picture 2" descr="G:\UMBROTSVINNA\Fjármálastöðugleiki\Fjármálastöðugleiki 2014#1\PNG\FS14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1588"/>
            <a:ext cx="4529137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6562" name="Picture 2" descr="G:\UMBROTSVINNA\Fjármálastöðugleiki\Fjármálastöðugleiki 2014#1\PNG\FS141_I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797425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7586" name="Picture 2" descr="G:\UMBROTSVINNA\Fjármálastöðugleiki\Fjármálastöðugleiki 2014#1\PNG\FS141_I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310063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8610" name="Picture 2" descr="G:\UMBROTSVINNA\Fjármálastöðugleiki\Fjármálastöðugleiki 2014#1\PNG\FS141_IV-10.png.tmp$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63" y="1274762"/>
            <a:ext cx="4217987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69634" name="Picture 2" descr="G:\UMBROTSVINNA\Fjármálastöðugleiki\Fjármálastöðugleiki 2014#1\PNG\FS141_I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3928"/>
            <a:ext cx="4089400" cy="54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6146" name="Picture 2" descr="G:\UMBROTSVINNA\Fjármálastöðugleiki\Fjármálastöðugleiki 2014#1\PNG\FS141_formali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314825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0658" name="Picture 2" descr="G:\UMBROTSVINNA\Fjármálastöðugleiki\Fjármálastöðugleiki 2014#1\PNG\FS14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529138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1682" name="Picture 2" descr="G:\UMBROTSVINNA\Fjármálastöðugleiki\Fjármálastöðugleiki 2014#1\PNG\FS14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93700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2706" name="Picture 2" descr="G:\UMBROTSVINNA\Fjármálastöðugleiki\Fjármálastöðugleiki 2014#1\PNG\FS14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29138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3730" name="Picture 2" descr="G:\UMBROTSVINNA\Fjármálastöðugleiki\Fjármálastöðugleiki 2014#1\PNG\FS14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071813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4754" name="Picture 2" descr="G:\UMBROTSVINNA\Fjármálastöðugleiki\Fjármálastöðugleiki 2014#1\PNG\FS14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998912" cy="51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5778" name="Picture 2" descr="G:\UMBROTSVINNA\Fjármálastöðugleiki\Fjármálastöðugleiki 2014#1\PNG\FS14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5132"/>
            <a:ext cx="4505325" cy="56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6802" name="Picture 2" descr="G:\UMBROTSVINNA\Fjármálastöðugleiki\Fjármálastöðugleiki 2014#1\PNG\FS14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138612" cy="55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7826" name="Picture 2" descr="G:\UMBROTSVINNA\Fjármálastöðugleiki\Fjármálastöðugleiki 2014#1\PNG\FS14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65587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8850" name="Picture 2" descr="G:\UMBROTSVINNA\Fjármálastöðugleiki\Fjármálastöðugleiki 2014#1\PNG\FS141_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1941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79874" name="Picture 2" descr="G:\UMBROTSVINNA\Fjármálastöðugleiki\Fjármálastöðugleiki 2014#1\PNG\FS141_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89400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</a:p>
        </p:txBody>
      </p:sp>
      <p:pic>
        <p:nvPicPr>
          <p:cNvPr id="7170" name="Picture 2" descr="G:\UMBROTSVINNA\Fjármálastöðugleiki\Fjármálastöðugleiki 2014#1\PNG\FS141_I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979863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0898" name="Picture 2" descr="G:\UMBROTSVINNA\Fjármálastöðugleiki\Fjármálastöðugleiki 2014#1\PNG\FS141_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96752"/>
            <a:ext cx="431482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1922" name="Picture 2" descr="G:\UMBROTSVINNA\Fjármálastöðugleiki\Fjármálastöðugleiki 2014#1\PNG\FS141_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89400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2946" name="Picture 2" descr="G:\UMBROTSVINNA\Fjármálastöðugleiki\Fjármálastöðugleiki 2014#1\PNG\FS141_V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6500"/>
            <a:ext cx="408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3970" name="Picture 2" descr="G:\UMBROTSVINNA\Fjármálastöðugleiki\Fjármálastöðugleiki 2014#1\PNG\FS141_V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79925" cy="5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4994" name="Picture 2" descr="G:\UMBROTSVINNA\Fjármálastöðugleiki\Fjármálastöðugleiki 2014#1\PNG\FS141_V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078288" cy="55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6018" name="Picture 2" descr="G:\UMBROTSVINNA\Fjármálastöðugleiki\Fjármálastöðugleiki 2014#1\PNG\FS141_V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196752"/>
            <a:ext cx="46751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7042" name="Picture 2" descr="G:\UMBROTSVINNA\Fjármálastöðugleiki\Fjármálastöðugleiki 2014#1\PNG\FS141_V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1738"/>
            <a:ext cx="4248150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8066" name="Picture 2" descr="G:\UMBROTSVINNA\Fjármálastöðugleiki\Fjármálastöðugleiki 2014#1\PNG\FS141_V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10062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89090" name="Picture 2" descr="G:\UMBROTSVINNA\Fjármálastöðugleiki\Fjármálastöðugleiki 2014#1\PNG\FS141_V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24338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0114" name="Picture 2" descr="G:\UMBROTSVINNA\Fjármálastöðugleiki\Fjármálastöðugleiki 2014#1\PNG\FS141_V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529137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8194" name="Picture 2" descr="G:\UMBROTSVINNA\Fjármálastöðugleiki\Fjármálastöðugleiki 2014#1\PNG\FS141_I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10062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1138" name="Picture 2" descr="G:\UMBROTSVINNA\Fjármálastöðugleiki\Fjármálastöðugleiki 2014#1\PNG\FS141_V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2116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2162" name="Picture 2" descr="G:\UMBROTSVINNA\Fjármálastöðugleiki\Fjármálastöðugleiki 2014#1\PNG\FS141_V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614863" cy="54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3186" name="Picture 2" descr="G:\UMBROTSVINNA\Fjármálastöðugleiki\Fjármálastöðugleiki 2014#1\PNG\FS141_V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78375" cy="49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4210" name="Picture 2" descr="G:\UMBROTSVINNA\Fjármálastöðugleiki\Fjármálastöðugleiki 2014#1\PNG\FS141_V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443413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5234" name="Picture 2" descr="G:\UMBROTSVINNA\Fjármálastöðugleiki\Fjármálastöðugleiki 2014#1\PNG\FS141_V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291013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6258" name="Picture 2" descr="G:\UMBROTSVINNA\Fjármálastöðugleiki\Fjármálastöðugleiki 2014#1\PNG\FS141_V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168776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7282" name="Picture 2" descr="G:\UMBROTSVINNA\Fjármálastöðugleiki\Fjármálastöðugleiki 2014#1\PNG\FS141_V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814888" cy="53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8306" name="Picture 2" descr="G:\UMBROTSVINNA\Fjármálastöðugleiki\Fjármálastöðugleiki 2014#1\PNG\FS141_V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268760"/>
            <a:ext cx="4900612" cy="55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99330" name="Picture 2" descr="G:\UMBROTSVINNA\Fjármálastöðugleiki\Fjármálastöðugleiki 2014#1\PNG\FS141_V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443412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100354" name="Picture 2" descr="G:\UMBROTSVINNA\Fjármálastöðugleiki\Fjármálastöðugleiki 2014#1\PNG\FS141_V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340225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660</Words>
  <Application>Microsoft Office PowerPoint</Application>
  <PresentationFormat>On-screen Show (4:3)</PresentationFormat>
  <Paragraphs>170</Paragraphs>
  <Slides>167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9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Rammagrein I-2</vt:lpstr>
      <vt:lpstr>Rammagrein I-2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Rammagrein II-1</vt:lpstr>
      <vt:lpstr>Rammagrein II-2</vt:lpstr>
      <vt:lpstr>Rammagrein II-2</vt:lpstr>
      <vt:lpstr>Rammagrein II-2</vt:lpstr>
      <vt:lpstr>Rammagrein II-2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Rammagrein III-2</vt:lpstr>
      <vt:lpstr>Rammagrein III-2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Rammagrein V-1</vt:lpstr>
      <vt:lpstr>Rammagrein V-1</vt:lpstr>
      <vt:lpstr>Rammagrein V-1</vt:lpstr>
      <vt:lpstr>Rammagrein V-1</vt:lpstr>
      <vt:lpstr>Rammagrein V-1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II</vt:lpstr>
      <vt:lpstr>Viðauki II</vt:lpstr>
      <vt:lpstr>Viðauki II</vt:lpstr>
      <vt:lpstr>Viðauki II</vt:lpstr>
      <vt:lpstr>Viðauki IV</vt:lpstr>
      <vt:lpstr>Viðauki IV</vt:lpstr>
      <vt:lpstr>Viðauki IV</vt:lpstr>
      <vt:lpstr>Viðauki IV</vt:lpstr>
      <vt:lpstr>Viðauki IV</vt:lpstr>
      <vt:lpstr>Viðauki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2019-11-11T20:39:27Z</dcterms:modified>
</cp:coreProperties>
</file>