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0"/>
  </p:notesMasterIdLst>
  <p:handoutMasterIdLst>
    <p:handoutMasterId r:id="rId151"/>
  </p:handoutMasterIdLst>
  <p:sldIdLst>
    <p:sldId id="280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5" r:id="rId11"/>
    <p:sldId id="316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46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59" r:id="rId45"/>
    <p:sldId id="360" r:id="rId46"/>
    <p:sldId id="450" r:id="rId47"/>
    <p:sldId id="451" r:id="rId48"/>
    <p:sldId id="452" r:id="rId49"/>
    <p:sldId id="453" r:id="rId50"/>
    <p:sldId id="454" r:id="rId51"/>
    <p:sldId id="455" r:id="rId52"/>
    <p:sldId id="456" r:id="rId53"/>
    <p:sldId id="457" r:id="rId54"/>
    <p:sldId id="458" r:id="rId55"/>
    <p:sldId id="459" r:id="rId56"/>
    <p:sldId id="460" r:id="rId57"/>
    <p:sldId id="464" r:id="rId58"/>
    <p:sldId id="461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2" r:id="rId86"/>
    <p:sldId id="393" r:id="rId87"/>
    <p:sldId id="394" r:id="rId88"/>
    <p:sldId id="395" r:id="rId89"/>
    <p:sldId id="396" r:id="rId90"/>
    <p:sldId id="397" r:id="rId91"/>
    <p:sldId id="398" r:id="rId92"/>
    <p:sldId id="399" r:id="rId93"/>
    <p:sldId id="400" r:id="rId94"/>
    <p:sldId id="401" r:id="rId95"/>
    <p:sldId id="402" r:id="rId96"/>
    <p:sldId id="403" r:id="rId97"/>
    <p:sldId id="404" r:id="rId98"/>
    <p:sldId id="405" r:id="rId99"/>
    <p:sldId id="406" r:id="rId100"/>
    <p:sldId id="407" r:id="rId101"/>
    <p:sldId id="408" r:id="rId102"/>
    <p:sldId id="409" r:id="rId103"/>
    <p:sldId id="410" r:id="rId104"/>
    <p:sldId id="411" r:id="rId105"/>
    <p:sldId id="412" r:id="rId106"/>
    <p:sldId id="413" r:id="rId107"/>
    <p:sldId id="414" r:id="rId108"/>
    <p:sldId id="415" r:id="rId109"/>
    <p:sldId id="416" r:id="rId110"/>
    <p:sldId id="417" r:id="rId111"/>
    <p:sldId id="418" r:id="rId112"/>
    <p:sldId id="419" r:id="rId113"/>
    <p:sldId id="420" r:id="rId114"/>
    <p:sldId id="421" r:id="rId115"/>
    <p:sldId id="422" r:id="rId116"/>
    <p:sldId id="423" r:id="rId117"/>
    <p:sldId id="424" r:id="rId118"/>
    <p:sldId id="425" r:id="rId119"/>
    <p:sldId id="426" r:id="rId120"/>
    <p:sldId id="427" r:id="rId121"/>
    <p:sldId id="428" r:id="rId122"/>
    <p:sldId id="429" r:id="rId123"/>
    <p:sldId id="430" r:id="rId124"/>
    <p:sldId id="431" r:id="rId125"/>
    <p:sldId id="432" r:id="rId126"/>
    <p:sldId id="433" r:id="rId127"/>
    <p:sldId id="434" r:id="rId128"/>
    <p:sldId id="435" r:id="rId129"/>
    <p:sldId id="436" r:id="rId130"/>
    <p:sldId id="437" r:id="rId131"/>
    <p:sldId id="438" r:id="rId132"/>
    <p:sldId id="439" r:id="rId133"/>
    <p:sldId id="440" r:id="rId134"/>
    <p:sldId id="441" r:id="rId135"/>
    <p:sldId id="442" r:id="rId136"/>
    <p:sldId id="443" r:id="rId137"/>
    <p:sldId id="444" r:id="rId138"/>
    <p:sldId id="445" r:id="rId139"/>
    <p:sldId id="446" r:id="rId140"/>
    <p:sldId id="447" r:id="rId141"/>
    <p:sldId id="448" r:id="rId142"/>
    <p:sldId id="449" r:id="rId143"/>
    <p:sldId id="462" r:id="rId144"/>
    <p:sldId id="465" r:id="rId145"/>
    <p:sldId id="466" r:id="rId146"/>
    <p:sldId id="467" r:id="rId147"/>
    <p:sldId id="468" r:id="rId148"/>
    <p:sldId id="469" r:id="rId149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3" autoAdjust="0"/>
    <p:restoredTop sz="96473" autoAdjust="0"/>
  </p:normalViewPr>
  <p:slideViewPr>
    <p:cSldViewPr>
      <p:cViewPr varScale="1">
        <p:scale>
          <a:sx n="87" d="100"/>
          <a:sy n="87" d="100"/>
        </p:scale>
        <p:origin x="114" y="120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handoutMaster" Target="handoutMasters/handoutMaster1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23.10.2017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10/23/2017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10/23/2017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10/23/2017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10/23/2017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10/23/2017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10/23/2017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10/23/2017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10/23/2017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10/23/2017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10/23/2017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10/23/2017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smtClean="0"/>
              <a:t>18. október 2017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Fjármálastöðugleiki 2017/2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00" y="2217415"/>
            <a:ext cx="3974600" cy="47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10151"/>
            <a:ext cx="4093472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52" y="2084827"/>
            <a:ext cx="4133096" cy="49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504182"/>
            <a:ext cx="4096520" cy="61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856226"/>
            <a:ext cx="4011176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712970"/>
            <a:ext cx="4319025" cy="57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31" y="1383785"/>
            <a:ext cx="4376937" cy="637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04" y="2010151"/>
            <a:ext cx="4062992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8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4" y="1953762"/>
            <a:ext cx="4002032" cy="52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908042"/>
            <a:ext cx="4011176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271009"/>
            <a:ext cx="4008128" cy="660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0" y="2317999"/>
            <a:ext cx="4050800" cy="45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818126"/>
            <a:ext cx="4011176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917440"/>
            <a:ext cx="4093472" cy="73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67" y="1693158"/>
            <a:ext cx="4258065" cy="57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737354"/>
            <a:ext cx="4093472" cy="56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71" y="1802886"/>
            <a:ext cx="4194057" cy="553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467605"/>
            <a:ext cx="4221489" cy="62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1961382"/>
            <a:ext cx="4084328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8" y="1397501"/>
            <a:ext cx="4014224" cy="63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63" y="1424933"/>
            <a:ext cx="4245873" cy="6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35" y="2046727"/>
            <a:ext cx="4236729" cy="50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32" y="2039107"/>
            <a:ext cx="3919736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80" y="2007103"/>
            <a:ext cx="3913640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15" y="1970526"/>
            <a:ext cx="4404369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61967"/>
            <a:ext cx="4008128" cy="50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32" y="1537710"/>
            <a:ext cx="4148336" cy="60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1258817"/>
            <a:ext cx="4154432" cy="66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28" y="2048251"/>
            <a:ext cx="4059944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19" y="1869942"/>
            <a:ext cx="4264161" cy="54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0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63" y="1368545"/>
            <a:ext cx="4398273" cy="64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533138"/>
            <a:ext cx="4221489" cy="607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2142739"/>
            <a:ext cx="3980696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07" y="2151883"/>
            <a:ext cx="4532385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2054347"/>
            <a:ext cx="3980696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52823"/>
            <a:ext cx="4093472" cy="5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42739"/>
            <a:ext cx="4093472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08" y="1964430"/>
            <a:ext cx="4151384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39" y="1978146"/>
            <a:ext cx="4248921" cy="51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141215"/>
            <a:ext cx="4096520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7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4" y="2549648"/>
            <a:ext cx="4002032" cy="40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16831"/>
            <a:ext cx="4093472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9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964430"/>
            <a:ext cx="4096520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75" y="1990338"/>
            <a:ext cx="4892050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138167"/>
            <a:ext cx="4319025" cy="4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42" y="1837707"/>
            <a:ext cx="4188315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48022"/>
            <a:ext cx="4008128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48022"/>
            <a:ext cx="4008128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4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0" y="1748022"/>
            <a:ext cx="4050800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48022"/>
            <a:ext cx="4008128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0" y="1748022"/>
            <a:ext cx="4050800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71" y="1748022"/>
            <a:ext cx="4270257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5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748022"/>
            <a:ext cx="4093472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48022"/>
            <a:ext cx="4008128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2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2151883"/>
            <a:ext cx="4084328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4" y="2549648"/>
            <a:ext cx="4002032" cy="40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00" y="2171695"/>
            <a:ext cx="3974600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36" y="1944618"/>
            <a:ext cx="4160528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8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07" y="1844034"/>
            <a:ext cx="4227585" cy="545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79" y="1909566"/>
            <a:ext cx="4447041" cy="53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7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1577334"/>
            <a:ext cx="4066040" cy="59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767834"/>
            <a:ext cx="4319025" cy="56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03" y="1795266"/>
            <a:ext cx="4367793" cy="55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1815078"/>
            <a:ext cx="4309881" cy="55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827270"/>
            <a:ext cx="4319025" cy="54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303" y="1586478"/>
            <a:ext cx="4215393" cy="597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99" y="1842510"/>
            <a:ext cx="4660401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27" y="2221987"/>
            <a:ext cx="4593345" cy="470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1994911"/>
            <a:ext cx="4379985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0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8" y="1956810"/>
            <a:ext cx="4014224" cy="52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0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979670"/>
            <a:ext cx="4319025" cy="5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1776978"/>
            <a:ext cx="3980696" cy="55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99" y="1981194"/>
            <a:ext cx="4279401" cy="5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842510"/>
            <a:ext cx="4008128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3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944618"/>
            <a:ext cx="4008128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60" y="1615434"/>
            <a:ext cx="4157480" cy="59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15" y="2020819"/>
            <a:ext cx="4404369" cy="5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8" y="2065015"/>
            <a:ext cx="3998984" cy="5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8" y="1627626"/>
            <a:ext cx="4014224" cy="58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75" y="1322825"/>
            <a:ext cx="4434849" cy="649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87" y="1504182"/>
            <a:ext cx="4242825" cy="61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193031"/>
            <a:ext cx="4319025" cy="47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2026915"/>
            <a:ext cx="4066040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9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04" y="2010151"/>
            <a:ext cx="4062992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380737"/>
            <a:ext cx="4008128" cy="6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0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19" y="1869942"/>
            <a:ext cx="4264161" cy="54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080255"/>
            <a:ext cx="4319025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9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659630"/>
            <a:ext cx="4008128" cy="58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2129023"/>
            <a:ext cx="4066040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2014723"/>
            <a:ext cx="4066040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2049775"/>
            <a:ext cx="4069088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1888230"/>
            <a:ext cx="4084328" cy="53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4" y="1650486"/>
            <a:ext cx="4123952" cy="58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1886706"/>
            <a:ext cx="4069088" cy="53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2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08" y="1991863"/>
            <a:ext cx="4151384" cy="51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71" y="2316475"/>
            <a:ext cx="4194057" cy="45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8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91" y="1789170"/>
            <a:ext cx="4255017" cy="556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60" y="2382007"/>
            <a:ext cx="4157480" cy="43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83" y="1778502"/>
            <a:ext cx="4306833" cy="55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1970526"/>
            <a:ext cx="4084328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1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 Seðlabanka Íslands 2017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5" y="2026915"/>
            <a:ext cx="4343409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IV-1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433823"/>
            <a:ext cx="4093472" cy="42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1679442"/>
            <a:ext cx="4066040" cy="57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23" y="1629150"/>
            <a:ext cx="4276353" cy="588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282947"/>
            <a:ext cx="4011176" cy="45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90923"/>
            <a:ext cx="4093472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2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153407"/>
            <a:ext cx="4319025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27" y="1648962"/>
            <a:ext cx="4212345" cy="58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67" y="1406645"/>
            <a:ext cx="4791466" cy="63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2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64" y="1915662"/>
            <a:ext cx="4169672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9" y="2029963"/>
            <a:ext cx="4294641" cy="50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15" y="2069587"/>
            <a:ext cx="4404369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90" y="1815078"/>
            <a:ext cx="5702820" cy="55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0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1903470"/>
            <a:ext cx="4309881" cy="53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31" y="2071111"/>
            <a:ext cx="4529337" cy="50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31" y="1412741"/>
            <a:ext cx="4529337" cy="63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23" y="1880610"/>
            <a:ext cx="4733554" cy="53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27" y="1731258"/>
            <a:ext cx="4669546" cy="56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71" y="1312157"/>
            <a:ext cx="4651257" cy="651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99" y="1502658"/>
            <a:ext cx="4584201" cy="6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360671"/>
            <a:ext cx="4090424" cy="44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3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75" y="2223511"/>
            <a:ext cx="4358649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40" y="1949190"/>
            <a:ext cx="3944120" cy="5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40" y="2124451"/>
            <a:ext cx="3944120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4" y="2023867"/>
            <a:ext cx="3925832" cy="50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28" y="1991863"/>
            <a:ext cx="3983744" cy="51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51" y="2252467"/>
            <a:ext cx="4285497" cy="4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2061967"/>
            <a:ext cx="4099568" cy="50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5" y="2176267"/>
            <a:ext cx="4495809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569460"/>
            <a:ext cx="4093472" cy="4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303" y="2144263"/>
            <a:ext cx="4215393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883658"/>
            <a:ext cx="4093472" cy="53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67" y="1656582"/>
            <a:ext cx="4258065" cy="58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1766310"/>
            <a:ext cx="4154432" cy="56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1868418"/>
            <a:ext cx="4379985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71" y="2272279"/>
            <a:ext cx="4803658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11" y="1434077"/>
            <a:ext cx="4773178" cy="627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27" y="2218939"/>
            <a:ext cx="4593345" cy="4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1691634"/>
            <a:ext cx="4090424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99" y="1842510"/>
            <a:ext cx="4660401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8" y="1563618"/>
            <a:ext cx="3998984" cy="60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8" y="1423409"/>
            <a:ext cx="3998984" cy="62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99483"/>
            <a:ext cx="4093472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23" y="1156709"/>
            <a:ext cx="4428753" cy="68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653534"/>
            <a:ext cx="4093472" cy="58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84" y="1871466"/>
            <a:ext cx="3316231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73" y="2122927"/>
            <a:ext cx="2746254" cy="48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342</Words>
  <Application>Microsoft Office PowerPoint</Application>
  <PresentationFormat>Custom</PresentationFormat>
  <Paragraphs>150</Paragraphs>
  <Slides>148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1" baseType="lpstr">
      <vt:lpstr>Arial</vt:lpstr>
      <vt:lpstr>Calibri</vt:lpstr>
      <vt:lpstr>Office Theme</vt:lpstr>
      <vt:lpstr>PowerPoint Presentation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Álagspróf Seðlabanka Íslands 2017</vt:lpstr>
      <vt:lpstr>Álagspróf Seðlabanka Íslands 2017</vt:lpstr>
      <vt:lpstr>Álagspróf Seðlabanka Íslands 2017</vt:lpstr>
      <vt:lpstr>Álagspróf Seðlabanka Íslands 2017</vt:lpstr>
      <vt:lpstr>Álagspróf Seðlabanka Íslands 2017</vt:lpstr>
      <vt:lpstr>Álagspróf Seðlabanka Íslands 2017</vt:lpstr>
      <vt:lpstr>Álagspróf Seðlabanka Íslands 2017</vt:lpstr>
      <vt:lpstr>Álagspróf Seðlabanka Íslands 2017</vt:lpstr>
      <vt:lpstr>Álagspróf Seðlabanka Íslands 2017</vt:lpstr>
      <vt:lpstr>Álagspróf Seðlabanka Íslands 2017</vt:lpstr>
      <vt:lpstr>Álagspróf Seðlabanka Íslands 2017</vt:lpstr>
      <vt:lpstr>Álagspróf Seðlabanka Íslands 2017</vt:lpstr>
      <vt:lpstr>Rammagrein IV-1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2017-10-23T15:35:06Z</dcterms:modified>
</cp:coreProperties>
</file>