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388" r:id="rId2"/>
    <p:sldId id="815" r:id="rId3"/>
    <p:sldId id="816" r:id="rId4"/>
    <p:sldId id="817" r:id="rId5"/>
    <p:sldId id="818" r:id="rId6"/>
    <p:sldId id="819" r:id="rId7"/>
    <p:sldId id="820" r:id="rId8"/>
    <p:sldId id="821" r:id="rId9"/>
    <p:sldId id="822" r:id="rId10"/>
    <p:sldId id="823" r:id="rId11"/>
    <p:sldId id="824" r:id="rId12"/>
    <p:sldId id="825" r:id="rId13"/>
    <p:sldId id="826" r:id="rId14"/>
    <p:sldId id="827" r:id="rId15"/>
    <p:sldId id="828" r:id="rId16"/>
    <p:sldId id="829" r:id="rId17"/>
    <p:sldId id="830" r:id="rId18"/>
    <p:sldId id="831" r:id="rId19"/>
    <p:sldId id="832" r:id="rId20"/>
    <p:sldId id="833" r:id="rId21"/>
    <p:sldId id="834" r:id="rId22"/>
    <p:sldId id="835" r:id="rId23"/>
    <p:sldId id="836" r:id="rId24"/>
    <p:sldId id="837" r:id="rId25"/>
    <p:sldId id="838" r:id="rId26"/>
    <p:sldId id="839" r:id="rId27"/>
    <p:sldId id="840" r:id="rId28"/>
    <p:sldId id="841" r:id="rId29"/>
    <p:sldId id="842" r:id="rId30"/>
    <p:sldId id="843" r:id="rId31"/>
    <p:sldId id="844" r:id="rId32"/>
    <p:sldId id="845" r:id="rId33"/>
    <p:sldId id="846" r:id="rId34"/>
    <p:sldId id="847" r:id="rId35"/>
    <p:sldId id="848" r:id="rId36"/>
    <p:sldId id="849" r:id="rId37"/>
    <p:sldId id="850" r:id="rId38"/>
  </p:sldIdLst>
  <p:sldSz cx="9144000" cy="6858000" type="screen4x3"/>
  <p:notesSz cx="6797675" cy="99282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ár Guðmundsson" initials="MG" lastIdx="1" clrIdx="0"/>
  <p:cmAuthor id="1" name="SÍ Þorvarður Tjörvi Ólafsson" initials="SÞTÓ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7740" autoAdjust="0"/>
  </p:normalViewPr>
  <p:slideViewPr>
    <p:cSldViewPr>
      <p:cViewPr varScale="1">
        <p:scale>
          <a:sx n="87" d="100"/>
          <a:sy n="87" d="100"/>
        </p:scale>
        <p:origin x="-118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notesViewPr>
    <p:cSldViewPr>
      <p:cViewPr>
        <p:scale>
          <a:sx n="100" d="100"/>
          <a:sy n="100" d="100"/>
        </p:scale>
        <p:origin x="-1908" y="10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1EFA9B05-571B-4288-A8CC-8DDA7FBB93F6}" type="datetimeFigureOut">
              <a:rPr lang="en-GB" smtClean="0"/>
              <a:pPr/>
              <a:t>20/08/2014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5859FA48-BE83-44F5-855D-D234093C9E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9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92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78" y="1"/>
            <a:ext cx="2945391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918CC6D7-29F8-43E8-B67E-2E6272EB5762}" type="datetimeFigureOut">
              <a:rPr lang="en-GB" smtClean="0"/>
              <a:pPr/>
              <a:t>20/08/2014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70" y="4715707"/>
            <a:ext cx="5438140" cy="4468101"/>
          </a:xfrm>
          <a:prstGeom prst="rect">
            <a:avLst/>
          </a:prstGeom>
        </p:spPr>
        <p:txBody>
          <a:bodyPr vert="horz" lIns="92190" tIns="46095" rIns="92190" bIns="4609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5392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78" y="9429817"/>
            <a:ext cx="2945391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993E1082-EB68-4FDD-BDE0-01FA6033B7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600"/>
      </a:spcBef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C40F4-3854-4F65-A69B-F71401FA1142}" type="slidenum">
              <a:rPr lang="is-IS"/>
              <a:pPr/>
              <a:t>1</a:t>
            </a:fld>
            <a:endParaRPr lang="is-I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200900" cy="1727200"/>
          </a:xfrm>
        </p:spPr>
        <p:txBody>
          <a:bodyPr/>
          <a:lstStyle>
            <a:lvl1pPr algn="l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Calibri" pitchFamily="34" charset="0"/>
              </a:rPr>
              <a:t>Seðlabanki Íslands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20.8.2014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20.8.2014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5286412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36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8713092" cy="1727200"/>
          </a:xfrm>
        </p:spPr>
        <p:txBody>
          <a:bodyPr/>
          <a:lstStyle>
            <a:lvl1pPr algn="ctr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pic>
        <p:nvPicPr>
          <p:cNvPr id="9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511256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112568"/>
          </a:xfrm>
        </p:spPr>
        <p:txBody>
          <a:bodyPr/>
          <a:lstStyle>
            <a:lvl1pPr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  <p:pic>
        <p:nvPicPr>
          <p:cNvPr id="11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20.8.2014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20.8.2014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20.8.2014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20.8.2014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20.8.2014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A1245-CDD3-4E92-A2C1-A4DE354B80A7}" type="datetimeFigureOut">
              <a:rPr lang="is-IS" smtClean="0"/>
              <a:pPr/>
              <a:t>20.8.2014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988839"/>
            <a:ext cx="8640762" cy="201622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is-IS" sz="5600" dirty="0"/>
              <a:t>Peningamál </a:t>
            </a:r>
            <a:r>
              <a:rPr lang="is-IS" sz="5600" dirty="0" smtClean="0"/>
              <a:t>2014/3</a:t>
            </a:r>
            <a:r>
              <a:rPr lang="is-IS" sz="5600" dirty="0"/>
              <a:t/>
            </a:r>
            <a:br>
              <a:rPr lang="is-IS" sz="5600" dirty="0"/>
            </a:br>
            <a:endParaRPr lang="is-IS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8857108" cy="2376488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s-IS" sz="3600" dirty="0"/>
              <a:t>Myndir í </a:t>
            </a:r>
            <a:r>
              <a:rPr lang="is-IS" sz="3600" i="1" dirty="0"/>
              <a:t>Þróun og horfur í efnahags-og peningamálum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03" y="1428750"/>
            <a:ext cx="3661757" cy="528637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11" y="1530115"/>
            <a:ext cx="4004741" cy="5083644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788" y="1428750"/>
            <a:ext cx="3654987" cy="528637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07" y="1429540"/>
            <a:ext cx="4400948" cy="528479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26" y="1428750"/>
            <a:ext cx="4014511" cy="528637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66" y="1441731"/>
            <a:ext cx="4291230" cy="5260413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76" y="1679455"/>
            <a:ext cx="4047410" cy="478496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84" y="1428750"/>
            <a:ext cx="3914594" cy="528637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69" y="1428750"/>
            <a:ext cx="3843624" cy="528637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59" y="1428750"/>
            <a:ext cx="3931045" cy="528637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02" y="1490494"/>
            <a:ext cx="3980359" cy="5162886"/>
          </a:xfrm>
        </p:spPr>
      </p:pic>
    </p:spTree>
    <p:extLst>
      <p:ext uri="{BB962C8B-B14F-4D97-AF65-F5344CB8AC3E}">
        <p14:creationId xmlns:p14="http://schemas.microsoft.com/office/powerpoint/2010/main" val="8622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29" y="1588022"/>
            <a:ext cx="4053505" cy="4967830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02" y="1719076"/>
            <a:ext cx="3980359" cy="4705723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85" y="1536211"/>
            <a:ext cx="4071792" cy="5071453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31" y="1722123"/>
            <a:ext cx="3925500" cy="4699628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98" y="1428750"/>
            <a:ext cx="4160967" cy="528637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74" y="1481351"/>
            <a:ext cx="4175415" cy="5181172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11" y="1428750"/>
            <a:ext cx="3987541" cy="528637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63" y="1428750"/>
            <a:ext cx="3828837" cy="528637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34" y="1428750"/>
            <a:ext cx="3998295" cy="528637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48" y="1428750"/>
            <a:ext cx="4031466" cy="528637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80" y="1428750"/>
            <a:ext cx="4047203" cy="528637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482" y="1428750"/>
            <a:ext cx="4135599" cy="528637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15" y="1557545"/>
            <a:ext cx="4016932" cy="502878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49" y="1901940"/>
            <a:ext cx="3974264" cy="4339994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49" y="1783078"/>
            <a:ext cx="3974264" cy="4577718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49" y="1795269"/>
            <a:ext cx="3974264" cy="4553336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27" y="1795269"/>
            <a:ext cx="3913309" cy="4553336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53" y="1770887"/>
            <a:ext cx="4254657" cy="4602100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31" y="1758696"/>
            <a:ext cx="3925500" cy="4626482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16" y="1428750"/>
            <a:ext cx="3922730" cy="528637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00" y="1478303"/>
            <a:ext cx="4516763" cy="5187268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11" y="1655073"/>
            <a:ext cx="4004741" cy="4833729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111" y="1428750"/>
            <a:ext cx="3574341" cy="528637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92" y="1428750"/>
            <a:ext cx="3921779" cy="528637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72" y="1428750"/>
            <a:ext cx="3685819" cy="5286375"/>
          </a:xfrm>
        </p:spPr>
      </p:pic>
    </p:spTree>
    <p:extLst>
      <p:ext uri="{BB962C8B-B14F-4D97-AF65-F5344CB8AC3E}">
        <p14:creationId xmlns:p14="http://schemas.microsoft.com/office/powerpoint/2010/main" val="4079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o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CBoI theme</Template>
  <TotalTime>40855</TotalTime>
  <Words>47</Words>
  <Application>Microsoft Office PowerPoint</Application>
  <PresentationFormat>On-screen Show (4:3)</PresentationFormat>
  <Paragraphs>39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CBoI theme</vt:lpstr>
      <vt:lpstr>Peningamál 2014/3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the financial storm: Does the euro provide shelter or obstruct economic recovery?</dc:title>
  <dc:creator>SÍ Þórarinn Gunnar Pétursson</dc:creator>
  <cp:lastModifiedBy>SÍ Helga Guðmundsdóttir</cp:lastModifiedBy>
  <cp:revision>1722</cp:revision>
  <cp:lastPrinted>2014-01-28T10:22:18Z</cp:lastPrinted>
  <dcterms:created xsi:type="dcterms:W3CDTF">2010-03-03T09:43:21Z</dcterms:created>
  <dcterms:modified xsi:type="dcterms:W3CDTF">2014-08-20T08:24:48Z</dcterms:modified>
</cp:coreProperties>
</file>