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91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2/6/2020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6.2.2020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</a:t>
            </a:r>
            <a:r>
              <a:rPr lang="is-IS" dirty="0" smtClean="0"/>
              <a:t>2020/1</a:t>
            </a:r>
          </a:p>
          <a:p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07" y="707130"/>
            <a:ext cx="4379985" cy="54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0" y="1022599"/>
            <a:ext cx="4066040" cy="48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72" y="912871"/>
            <a:ext cx="4117856" cy="50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0" y="838194"/>
            <a:ext cx="4005080" cy="518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11" y="1156711"/>
            <a:ext cx="4544577" cy="454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59" y="505962"/>
            <a:ext cx="4309881" cy="584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07" y="792474"/>
            <a:ext cx="4227585" cy="527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7" y="868675"/>
            <a:ext cx="4212345" cy="5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71" y="1039363"/>
            <a:ext cx="4270257" cy="47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55" y="550158"/>
            <a:ext cx="4373889" cy="575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72" y="1024123"/>
            <a:ext cx="3965456" cy="48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76" y="1031743"/>
            <a:ext cx="4053848" cy="4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56" y="559302"/>
            <a:ext cx="4069088" cy="573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79" y="822954"/>
            <a:ext cx="4370841" cy="521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11" y="836670"/>
            <a:ext cx="4315977" cy="51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32" y="886963"/>
            <a:ext cx="4148336" cy="50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20" y="1164331"/>
            <a:ext cx="4111760" cy="45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3" y="1139947"/>
            <a:ext cx="4215393" cy="45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00" y="653790"/>
            <a:ext cx="3974600" cy="55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75" y="795522"/>
            <a:ext cx="4282449" cy="52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52" y="440430"/>
            <a:ext cx="4056896" cy="59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6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88" y="641598"/>
            <a:ext cx="4014224" cy="55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3" y="946399"/>
            <a:ext cx="4230633" cy="4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2" y="758946"/>
            <a:ext cx="3950216" cy="53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7" y="1216147"/>
            <a:ext cx="4349505" cy="44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1" y="1199383"/>
            <a:ext cx="4407417" cy="4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99" y="1118611"/>
            <a:ext cx="4279401" cy="46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44" y="1062223"/>
            <a:ext cx="4032512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6" y="1196335"/>
            <a:ext cx="4084328" cy="4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76" y="995167"/>
            <a:ext cx="4053848" cy="4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6" y="1187191"/>
            <a:ext cx="4023368" cy="44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4" y="931159"/>
            <a:ext cx="4093472" cy="49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1" y="947923"/>
            <a:ext cx="4407417" cy="496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16" y="605022"/>
            <a:ext cx="4175768" cy="56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6" y="905251"/>
            <a:ext cx="3962408" cy="504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740" y="1179571"/>
            <a:ext cx="4096520" cy="44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0</TotalTime>
  <Words>3</Words>
  <Application>Microsoft Office PowerPoint</Application>
  <PresentationFormat>Widescreen</PresentationFormat>
  <Paragraphs>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2018-02-06T16:29:39Z</dcterms:created>
  <dcterms:modified xsi:type="dcterms:W3CDTF">2020-02-06T09:42:49Z</dcterms:modified>
</cp:coreProperties>
</file>