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452" r:id="rId3"/>
    <p:sldId id="610" r:id="rId4"/>
    <p:sldId id="611" r:id="rId5"/>
    <p:sldId id="612" r:id="rId6"/>
    <p:sldId id="613" r:id="rId7"/>
    <p:sldId id="614" r:id="rId8"/>
    <p:sldId id="615" r:id="rId9"/>
    <p:sldId id="616" r:id="rId10"/>
    <p:sldId id="617" r:id="rId11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2/8/2022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</a:t>
            </a:r>
            <a:r>
              <a:rPr lang="is-IS" dirty="0" smtClean="0"/>
              <a:t>2022/1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03" y="975355"/>
            <a:ext cx="4901194" cy="49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95" y="821430"/>
            <a:ext cx="5105410" cy="521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59" y="772662"/>
            <a:ext cx="4919482" cy="531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23" y="1324351"/>
            <a:ext cx="5038354" cy="420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67" y="1232911"/>
            <a:ext cx="5020066" cy="439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1091179"/>
            <a:ext cx="5148082" cy="46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39" y="1063747"/>
            <a:ext cx="4934722" cy="47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670554"/>
            <a:ext cx="4995682" cy="551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31" y="976879"/>
            <a:ext cx="5062738" cy="49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190</TotalTime>
  <Words>3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dcterms:created xsi:type="dcterms:W3CDTF">2017-02-07T15:00:38Z</dcterms:created>
  <dcterms:modified xsi:type="dcterms:W3CDTF">2022-02-08T10:59:40Z</dcterms:modified>
</cp:coreProperties>
</file>