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8/20/2024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2024/3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00893D8D-DCC1-242B-E415-EC6926451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3" y="749802"/>
            <a:ext cx="4855474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3EE77A4-7459-CBBD-2798-EE6C20C0D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580638"/>
            <a:ext cx="5145034" cy="56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BED508F-21FE-D90F-AD02-9D6C3CDE2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49802"/>
            <a:ext cx="5145034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ifferent colored lines and numbers&#10;&#10;Description automatically generated">
            <a:extLst>
              <a:ext uri="{FF2B5EF4-FFF2-40B4-BE49-F238E27FC236}">
                <a16:creationId xmlns:a16="http://schemas.microsoft.com/office/drawing/2014/main" id="{E12FEFED-CE8C-E3F5-EA44-FAFA667AB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876295"/>
            <a:ext cx="5145034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43E07964-4FF6-8E12-6189-DD82D4B0F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062223"/>
            <a:ext cx="5145034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B22E4A5-D076-685A-7B0F-45861C374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5" y="982975"/>
            <a:ext cx="4983490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red lines&#10;&#10;Description automatically generated">
            <a:extLst>
              <a:ext uri="{FF2B5EF4-FFF2-40B4-BE49-F238E27FC236}">
                <a16:creationId xmlns:a16="http://schemas.microsoft.com/office/drawing/2014/main" id="{C03A63D1-E6B7-10C8-2FF2-5793A915A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516630"/>
            <a:ext cx="5007874" cy="58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ABD053B7-0A89-B575-6F76-CD57CE72D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795522"/>
            <a:ext cx="5013970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D9ACB3F-06B3-BFB6-6A45-E1B9C701B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1008883"/>
            <a:ext cx="5029210" cy="48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1F310DBD-5A1D-1836-A207-BF3BF4F66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1085083"/>
            <a:ext cx="4956058" cy="46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8E0C3A7C-7489-5C41-5FE2-06D3CE1C4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1011931"/>
            <a:ext cx="5007874" cy="48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2D4F297-1629-6D29-3449-FEBADDA6A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15334"/>
            <a:ext cx="5017018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4941B208-DC8B-F0FB-61F9-148D7E058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973831"/>
            <a:ext cx="5181611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35CB4A8E-83A9-7091-8D3A-0C9C431EB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1069843"/>
            <a:ext cx="5013970" cy="4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white background&#10;&#10;Description automatically generated">
            <a:extLst>
              <a:ext uri="{FF2B5EF4-FFF2-40B4-BE49-F238E27FC236}">
                <a16:creationId xmlns:a16="http://schemas.microsoft.com/office/drawing/2014/main" id="{1AC431D9-52CD-607B-361F-0853F8E3D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951981"/>
            <a:ext cx="5001778" cy="5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561C79B4-09B1-8F7A-08E1-549EB4C23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5" y="1330447"/>
            <a:ext cx="5029210" cy="41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and orange lines&#10;&#10;Description automatically generated">
            <a:extLst>
              <a:ext uri="{FF2B5EF4-FFF2-40B4-BE49-F238E27FC236}">
                <a16:creationId xmlns:a16="http://schemas.microsoft.com/office/drawing/2014/main" id="{D6033659-9ABA-B529-6343-4925F8870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019551"/>
            <a:ext cx="5145034" cy="48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FCF9D4D-E6F2-1670-777F-5CC95CA57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1178047"/>
            <a:ext cx="5065786" cy="4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red lines&#10;&#10;Description automatically generated">
            <a:extLst>
              <a:ext uri="{FF2B5EF4-FFF2-40B4-BE49-F238E27FC236}">
                <a16:creationId xmlns:a16="http://schemas.microsoft.com/office/drawing/2014/main" id="{4911B6C1-3E9C-FFBB-EF32-C865E0EC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871723"/>
            <a:ext cx="5166371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CC6A938-7C34-4B94-F21B-4AA0EABB7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864103"/>
            <a:ext cx="5099314" cy="51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2779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416</TotalTime>
  <Words>3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Birta B. Haraldsdóttir</cp:lastModifiedBy>
  <cp:revision>10</cp:revision>
  <dcterms:created xsi:type="dcterms:W3CDTF">2017-02-07T15:00:38Z</dcterms:created>
  <dcterms:modified xsi:type="dcterms:W3CDTF">2024-08-20T15:03:36Z</dcterms:modified>
</cp:coreProperties>
</file>