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94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5" r:id="rId8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7" d="100"/>
          <a:sy n="10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31" y="908050"/>
            <a:ext cx="3868562" cy="554513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531956"/>
            <a:ext cx="4083983" cy="4297325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388712"/>
            <a:ext cx="3913309" cy="4583813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257659"/>
            <a:ext cx="3974264" cy="4845920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48516"/>
            <a:ext cx="4004741" cy="4864206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74794"/>
            <a:ext cx="4065696" cy="5211650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0" y="908050"/>
            <a:ext cx="4306844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50988"/>
            <a:ext cx="4108365" cy="5059262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74" y="908050"/>
            <a:ext cx="3802876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074794"/>
            <a:ext cx="4224179" cy="5211650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922407"/>
            <a:ext cx="4144938" cy="5516424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06" y="908050"/>
            <a:ext cx="4208212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04" y="908050"/>
            <a:ext cx="3814417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09471"/>
            <a:ext cx="4090078" cy="4742296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54035"/>
            <a:ext cx="4090078" cy="5053167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6" y="908050"/>
            <a:ext cx="4112192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0" y="908050"/>
            <a:ext cx="3791004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086985"/>
            <a:ext cx="4071792" cy="5187268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10791"/>
            <a:ext cx="4010837" cy="5339655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53" y="1385664"/>
            <a:ext cx="4577718" cy="4589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96128"/>
            <a:ext cx="4004741" cy="5168981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56508"/>
            <a:ext cx="3913309" cy="5248222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272898"/>
            <a:ext cx="3919404" cy="4815442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3277"/>
            <a:ext cx="4065696" cy="4894684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6" y="1312518"/>
            <a:ext cx="4827633" cy="4736201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0" y="1260707"/>
            <a:ext cx="4839824" cy="4839824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5" y="1059555"/>
            <a:ext cx="4961734" cy="5242127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84513"/>
            <a:ext cx="4090078" cy="4992212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59555"/>
            <a:ext cx="4090078" cy="5242127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75945"/>
            <a:ext cx="4090078" cy="4809347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419190"/>
            <a:ext cx="4242466" cy="4522858"/>
          </a:xfrm>
        </p:spPr>
      </p:pic>
    </p:spTree>
    <p:extLst>
      <p:ext uri="{BB962C8B-B14F-4D97-AF65-F5344CB8AC3E}">
        <p14:creationId xmlns:p14="http://schemas.microsoft.com/office/powerpoint/2010/main" val="35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1" y="908050"/>
            <a:ext cx="4179282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507574"/>
            <a:ext cx="4218084" cy="434608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65" y="908050"/>
            <a:ext cx="3998494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1" y="1044317"/>
            <a:ext cx="4870302" cy="52726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9653"/>
            <a:ext cx="4059601" cy="5101931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1111367"/>
            <a:ext cx="4437521" cy="51385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644723"/>
            <a:ext cx="4065696" cy="4071792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1367"/>
            <a:ext cx="4010837" cy="51385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663009"/>
            <a:ext cx="3919404" cy="403521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394808"/>
            <a:ext cx="4114460" cy="4571622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0" y="908050"/>
            <a:ext cx="3822265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339948"/>
            <a:ext cx="4077887" cy="4681341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72322"/>
            <a:ext cx="4053505" cy="501659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202799"/>
            <a:ext cx="4193702" cy="495563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 Notkun hátíðnivísbendinga til að spá einkaneyslu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52139"/>
            <a:ext cx="4090078" cy="465695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 Notkun hátíðnivísbendinga til að spá einkaneyslu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440524"/>
            <a:ext cx="4108365" cy="4480190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99176"/>
            <a:ext cx="4291230" cy="5162886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129653"/>
            <a:ext cx="4291230" cy="5101931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312518"/>
            <a:ext cx="4400948" cy="4736201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29078"/>
            <a:ext cx="4065696" cy="5303082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336900"/>
            <a:ext cx="4358280" cy="4687437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416142"/>
            <a:ext cx="4090078" cy="4528954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16887"/>
            <a:ext cx="4010837" cy="5327464"/>
          </a:xfrm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5" y="952884"/>
            <a:ext cx="4528954" cy="5455469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87561"/>
            <a:ext cx="4254657" cy="4986116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111367"/>
            <a:ext cx="4126651" cy="5138504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93656"/>
            <a:ext cx="4285134" cy="4973925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166226"/>
            <a:ext cx="4370471" cy="5028785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9" y="931550"/>
            <a:ext cx="3998646" cy="549813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019935"/>
            <a:ext cx="4144938" cy="532136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1376521"/>
            <a:ext cx="4163224" cy="4608195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382617"/>
            <a:ext cx="4120556" cy="4596004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16" y="908050"/>
            <a:ext cx="3941793" cy="5545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931550"/>
            <a:ext cx="4437521" cy="5498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6" y="908050"/>
            <a:ext cx="5352053" cy="5545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VII-1 Horfur um erlendar skuldir og greiðsluflæði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69" y="1812349"/>
            <a:ext cx="6516086" cy="3736539"/>
          </a:xfrm>
        </p:spPr>
      </p:pic>
    </p:spTree>
    <p:extLst>
      <p:ext uri="{BB962C8B-B14F-4D97-AF65-F5344CB8AC3E}">
        <p14:creationId xmlns:p14="http://schemas.microsoft.com/office/powerpoint/2010/main" val="15194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VII-1 Horfur um erlendar skuldir og greiðsluflæði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440524"/>
            <a:ext cx="4108365" cy="4480190"/>
          </a:xfrm>
        </p:spPr>
      </p:pic>
    </p:spTree>
    <p:extLst>
      <p:ext uri="{BB962C8B-B14F-4D97-AF65-F5344CB8AC3E}">
        <p14:creationId xmlns:p14="http://schemas.microsoft.com/office/powerpoint/2010/main" val="6523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89" y="908050"/>
            <a:ext cx="3743246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7" y="908050"/>
            <a:ext cx="4079810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294232"/>
            <a:ext cx="4303421" cy="4772774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4" y="908050"/>
            <a:ext cx="3713716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61" y="908050"/>
            <a:ext cx="3822103" cy="554513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02" y="1163179"/>
            <a:ext cx="4980021" cy="5034880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5" y="949836"/>
            <a:ext cx="4041314" cy="5461565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16311"/>
            <a:ext cx="4175415" cy="5528615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4" y="1086985"/>
            <a:ext cx="3821876" cy="518726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410046"/>
            <a:ext cx="4004741" cy="4541145"/>
          </a:xfrm>
        </p:spPr>
      </p:pic>
    </p:spTree>
    <p:extLst>
      <p:ext uri="{BB962C8B-B14F-4D97-AF65-F5344CB8AC3E}">
        <p14:creationId xmlns:p14="http://schemas.microsoft.com/office/powerpoint/2010/main" val="330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08895"/>
            <a:ext cx="4059601" cy="494344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7683</TotalTime>
  <Words>374</Words>
  <Application>Microsoft Office PowerPoint</Application>
  <PresentationFormat>On-screen Show (4:3)</PresentationFormat>
  <Paragraphs>86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Peningamál 2012/2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Rammagrein III-1 Íslenskur leigumarkaður</vt:lpstr>
      <vt:lpstr>Rammagrein III-1 Íslenskur leigumarkaður</vt:lpstr>
      <vt:lpstr>Rammagrein III-1 Íslenskur leigumarkaður</vt:lpstr>
      <vt:lpstr>Rammagrein III-1 Íslenskur leigumarkaður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 Notkun hátíðnivísbendinga til að spá einkaneyslu</vt:lpstr>
      <vt:lpstr>Rammagrein IV-1 Notkun hátíðnivísbendinga til að spá einkaneyslu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Rammagrein VII-1 Horfur um erlendar skuldir og greiðsluflæði</vt:lpstr>
      <vt:lpstr>Rammagrein VII-1 Horfur um erlendar skuldir og greiðsluflæði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146</cp:revision>
  <dcterms:created xsi:type="dcterms:W3CDTF">2006-03-23T10:35:51Z</dcterms:created>
  <dcterms:modified xsi:type="dcterms:W3CDTF">2012-05-15T14:27:03Z</dcterms:modified>
</cp:coreProperties>
</file>