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83" d="100"/>
          <a:sy n="8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2012/2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 úr töfluviðauka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664" y="1154035"/>
            <a:ext cx="4065696" cy="5053167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569" y="995553"/>
            <a:ext cx="4077887" cy="5370132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1026" name="Picture 2" descr="X:\Peningamál\2012\2012#2\PNG-myndir\PM122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826" y="908050"/>
            <a:ext cx="3739373" cy="5545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091" y="1123558"/>
            <a:ext cx="4138842" cy="5114122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0314" y="1336900"/>
            <a:ext cx="4876397" cy="4687437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173" y="1440524"/>
            <a:ext cx="4766678" cy="4480190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614" y="1077842"/>
            <a:ext cx="4199797" cy="5205554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325" y="1077842"/>
            <a:ext cx="4364375" cy="5205554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996" y="1620341"/>
            <a:ext cx="4151033" cy="4120556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569" y="1870256"/>
            <a:ext cx="4077887" cy="3620725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948" y="1562434"/>
            <a:ext cx="4157129" cy="4236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423" y="1282041"/>
            <a:ext cx="4224179" cy="4797156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6998" y="1108319"/>
            <a:ext cx="4023028" cy="5144599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094" y="949836"/>
            <a:ext cx="4010837" cy="5461565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247" y="1160131"/>
            <a:ext cx="5778531" cy="5040976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1465" y="1150988"/>
            <a:ext cx="4474094" cy="5059262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275" y="908050"/>
            <a:ext cx="4188474" cy="5545138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908" y="908050"/>
            <a:ext cx="3963208" cy="5545138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566" y="1224134"/>
            <a:ext cx="4205893" cy="4912970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101" y="1138797"/>
            <a:ext cx="5924823" cy="5083644"/>
          </a:xfrm>
        </p:spPr>
      </p:pic>
    </p:spTree>
    <p:extLst>
      <p:ext uri="{BB962C8B-B14F-4D97-AF65-F5344CB8AC3E}">
        <p14:creationId xmlns:p14="http://schemas.microsoft.com/office/powerpoint/2010/main" xmlns="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5187" y="1510622"/>
            <a:ext cx="4126651" cy="4339994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521" y="968123"/>
            <a:ext cx="4083983" cy="5424992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087" y="1094581"/>
            <a:ext cx="45148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664" y="1547195"/>
            <a:ext cx="4065696" cy="4266848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521" y="1059555"/>
            <a:ext cx="4083983" cy="5242127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6998" y="1196704"/>
            <a:ext cx="4023028" cy="4967830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566" y="1690439"/>
            <a:ext cx="4205893" cy="3980359"/>
          </a:xfrm>
        </p:spPr>
      </p:pic>
    </p:spTree>
    <p:extLst>
      <p:ext uri="{BB962C8B-B14F-4D97-AF65-F5344CB8AC3E}">
        <p14:creationId xmlns:p14="http://schemas.microsoft.com/office/powerpoint/2010/main" xmlns="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7</Words>
  <Application>Microsoft Office PowerPoint</Application>
  <PresentationFormat>On-screen Show (4:3)</PresentationFormat>
  <Paragraphs>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Peningamál 2012/2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150</cp:revision>
  <dcterms:created xsi:type="dcterms:W3CDTF">2006-03-23T10:35:51Z</dcterms:created>
  <dcterms:modified xsi:type="dcterms:W3CDTF">2012-05-16T08:31:06Z</dcterms:modified>
</cp:coreProperties>
</file>