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439" r:id="rId3"/>
    <p:sldId id="440" r:id="rId4"/>
    <p:sldId id="441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49" r:id="rId13"/>
    <p:sldId id="450" r:id="rId14"/>
    <p:sldId id="452" r:id="rId15"/>
    <p:sldId id="453" r:id="rId16"/>
    <p:sldId id="454" r:id="rId17"/>
    <p:sldId id="455" r:id="rId18"/>
    <p:sldId id="456" r:id="rId19"/>
    <p:sldId id="457" r:id="rId20"/>
    <p:sldId id="458" r:id="rId21"/>
    <p:sldId id="451" r:id="rId22"/>
    <p:sldId id="459" r:id="rId23"/>
    <p:sldId id="460" r:id="rId24"/>
    <p:sldId id="461" r:id="rId25"/>
    <p:sldId id="462" r:id="rId26"/>
    <p:sldId id="463" r:id="rId27"/>
    <p:sldId id="464" r:id="rId28"/>
    <p:sldId id="465" r:id="rId29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660"/>
  </p:normalViewPr>
  <p:slideViewPr>
    <p:cSldViewPr>
      <p:cViewPr varScale="1">
        <p:scale>
          <a:sx n="118" d="100"/>
          <a:sy n="118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/>
              <a:t>Peningamál </a:t>
            </a:r>
            <a:r>
              <a:rPr lang="is-IS" sz="3000" dirty="0" smtClean="0"/>
              <a:t>2012/4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/>
              <a:t>Powerpoint </a:t>
            </a:r>
            <a:r>
              <a:rPr lang="is-IS" dirty="0" smtClean="0"/>
              <a:t>myndir úr töfluviðauka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69" y="1278993"/>
            <a:ext cx="4077887" cy="4803251"/>
          </a:xfrm>
        </p:spPr>
      </p:pic>
    </p:spTree>
    <p:extLst>
      <p:ext uri="{BB962C8B-B14F-4D97-AF65-F5344CB8AC3E}">
        <p14:creationId xmlns:p14="http://schemas.microsoft.com/office/powerpoint/2010/main" val="38247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69" y="1126606"/>
            <a:ext cx="4077887" cy="5108026"/>
          </a:xfrm>
        </p:spPr>
      </p:pic>
    </p:spTree>
    <p:extLst>
      <p:ext uri="{BB962C8B-B14F-4D97-AF65-F5344CB8AC3E}">
        <p14:creationId xmlns:p14="http://schemas.microsoft.com/office/powerpoint/2010/main" val="38247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13" y="908050"/>
            <a:ext cx="3777198" cy="5545138"/>
          </a:xfrm>
        </p:spPr>
      </p:pic>
    </p:spTree>
    <p:extLst>
      <p:ext uri="{BB962C8B-B14F-4D97-AF65-F5344CB8AC3E}">
        <p14:creationId xmlns:p14="http://schemas.microsoft.com/office/powerpoint/2010/main" val="38247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091" y="1150988"/>
            <a:ext cx="4138842" cy="5059262"/>
          </a:xfrm>
        </p:spPr>
      </p:pic>
    </p:spTree>
    <p:extLst>
      <p:ext uri="{BB962C8B-B14F-4D97-AF65-F5344CB8AC3E}">
        <p14:creationId xmlns:p14="http://schemas.microsoft.com/office/powerpoint/2010/main" val="38247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09" y="1346044"/>
            <a:ext cx="4864206" cy="4669150"/>
          </a:xfrm>
        </p:spPr>
      </p:pic>
    </p:spTree>
    <p:extLst>
      <p:ext uri="{BB962C8B-B14F-4D97-AF65-F5344CB8AC3E}">
        <p14:creationId xmlns:p14="http://schemas.microsoft.com/office/powerpoint/2010/main" val="205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69" y="1440524"/>
            <a:ext cx="4754487" cy="4480190"/>
          </a:xfrm>
        </p:spPr>
      </p:pic>
    </p:spTree>
    <p:extLst>
      <p:ext uri="{BB962C8B-B14F-4D97-AF65-F5344CB8AC3E}">
        <p14:creationId xmlns:p14="http://schemas.microsoft.com/office/powerpoint/2010/main" val="205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614" y="1062603"/>
            <a:ext cx="4199797" cy="5236031"/>
          </a:xfrm>
        </p:spPr>
      </p:pic>
    </p:spTree>
    <p:extLst>
      <p:ext uri="{BB962C8B-B14F-4D97-AF65-F5344CB8AC3E}">
        <p14:creationId xmlns:p14="http://schemas.microsoft.com/office/powerpoint/2010/main" val="205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25" y="1108319"/>
            <a:ext cx="4364375" cy="5144599"/>
          </a:xfrm>
        </p:spPr>
      </p:pic>
    </p:spTree>
    <p:extLst>
      <p:ext uri="{BB962C8B-B14F-4D97-AF65-F5344CB8AC3E}">
        <p14:creationId xmlns:p14="http://schemas.microsoft.com/office/powerpoint/2010/main" val="205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30" y="1641675"/>
            <a:ext cx="4108365" cy="4077887"/>
          </a:xfrm>
        </p:spPr>
      </p:pic>
    </p:spTree>
    <p:extLst>
      <p:ext uri="{BB962C8B-B14F-4D97-AF65-F5344CB8AC3E}">
        <p14:creationId xmlns:p14="http://schemas.microsoft.com/office/powerpoint/2010/main" val="205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799" y="1876352"/>
            <a:ext cx="4431426" cy="3608534"/>
          </a:xfrm>
        </p:spPr>
      </p:pic>
    </p:spTree>
    <p:extLst>
      <p:ext uri="{BB962C8B-B14F-4D97-AF65-F5344CB8AC3E}">
        <p14:creationId xmlns:p14="http://schemas.microsoft.com/office/powerpoint/2010/main" val="205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378" y="1769681"/>
            <a:ext cx="4102269" cy="3821876"/>
          </a:xfrm>
        </p:spPr>
      </p:pic>
    </p:spTree>
    <p:extLst>
      <p:ext uri="{BB962C8B-B14F-4D97-AF65-F5344CB8AC3E}">
        <p14:creationId xmlns:p14="http://schemas.microsoft.com/office/powerpoint/2010/main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23" y="1309471"/>
            <a:ext cx="4224179" cy="4742296"/>
          </a:xfrm>
        </p:spPr>
      </p:pic>
    </p:spTree>
    <p:extLst>
      <p:ext uri="{BB962C8B-B14F-4D97-AF65-F5344CB8AC3E}">
        <p14:creationId xmlns:p14="http://schemas.microsoft.com/office/powerpoint/2010/main" val="205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03" y="1285089"/>
            <a:ext cx="4035219" cy="4791060"/>
          </a:xfrm>
        </p:spPr>
      </p:pic>
    </p:spTree>
    <p:extLst>
      <p:ext uri="{BB962C8B-B14F-4D97-AF65-F5344CB8AC3E}">
        <p14:creationId xmlns:p14="http://schemas.microsoft.com/office/powerpoint/2010/main" val="38247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94" y="1004696"/>
            <a:ext cx="4010837" cy="5351846"/>
          </a:xfrm>
        </p:spPr>
      </p:pic>
    </p:spTree>
    <p:extLst>
      <p:ext uri="{BB962C8B-B14F-4D97-AF65-F5344CB8AC3E}">
        <p14:creationId xmlns:p14="http://schemas.microsoft.com/office/powerpoint/2010/main" val="16363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95" y="1202799"/>
            <a:ext cx="5772435" cy="4955639"/>
          </a:xfrm>
        </p:spPr>
      </p:pic>
    </p:spTree>
    <p:extLst>
      <p:ext uri="{BB962C8B-B14F-4D97-AF65-F5344CB8AC3E}">
        <p14:creationId xmlns:p14="http://schemas.microsoft.com/office/powerpoint/2010/main" val="15306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65" y="1141844"/>
            <a:ext cx="4474094" cy="5077549"/>
          </a:xfrm>
        </p:spPr>
      </p:pic>
    </p:spTree>
    <p:extLst>
      <p:ext uri="{BB962C8B-B14F-4D97-AF65-F5344CB8AC3E}">
        <p14:creationId xmlns:p14="http://schemas.microsoft.com/office/powerpoint/2010/main" val="15306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275" y="908050"/>
            <a:ext cx="4188474" cy="5545138"/>
          </a:xfrm>
        </p:spPr>
      </p:pic>
    </p:spTree>
    <p:extLst>
      <p:ext uri="{BB962C8B-B14F-4D97-AF65-F5344CB8AC3E}">
        <p14:creationId xmlns:p14="http://schemas.microsoft.com/office/powerpoint/2010/main" val="15306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08" y="908050"/>
            <a:ext cx="3963208" cy="5545138"/>
          </a:xfrm>
        </p:spPr>
      </p:pic>
    </p:spTree>
    <p:extLst>
      <p:ext uri="{BB962C8B-B14F-4D97-AF65-F5344CB8AC3E}">
        <p14:creationId xmlns:p14="http://schemas.microsoft.com/office/powerpoint/2010/main" val="15306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66" y="1227181"/>
            <a:ext cx="4205893" cy="4906875"/>
          </a:xfrm>
        </p:spPr>
      </p:pic>
    </p:spTree>
    <p:extLst>
      <p:ext uri="{BB962C8B-B14F-4D97-AF65-F5344CB8AC3E}">
        <p14:creationId xmlns:p14="http://schemas.microsoft.com/office/powerpoint/2010/main" val="15306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6" y="1208895"/>
            <a:ext cx="5912632" cy="4943448"/>
          </a:xfrm>
        </p:spPr>
      </p:pic>
    </p:spTree>
    <p:extLst>
      <p:ext uri="{BB962C8B-B14F-4D97-AF65-F5344CB8AC3E}">
        <p14:creationId xmlns:p14="http://schemas.microsoft.com/office/powerpoint/2010/main" val="15306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948" y="1641675"/>
            <a:ext cx="4157129" cy="4077887"/>
          </a:xfrm>
        </p:spPr>
      </p:pic>
    </p:spTree>
    <p:extLst>
      <p:ext uri="{BB962C8B-B14F-4D97-AF65-F5344CB8AC3E}">
        <p14:creationId xmlns:p14="http://schemas.microsoft.com/office/powerpoint/2010/main" val="38247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21" y="1074794"/>
            <a:ext cx="4083983" cy="5211650"/>
          </a:xfrm>
        </p:spPr>
      </p:pic>
    </p:spTree>
    <p:extLst>
      <p:ext uri="{BB962C8B-B14F-4D97-AF65-F5344CB8AC3E}">
        <p14:creationId xmlns:p14="http://schemas.microsoft.com/office/powerpoint/2010/main" val="38247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232" y="1218038"/>
            <a:ext cx="4248561" cy="4925161"/>
          </a:xfrm>
        </p:spPr>
      </p:pic>
    </p:spTree>
    <p:extLst>
      <p:ext uri="{BB962C8B-B14F-4D97-AF65-F5344CB8AC3E}">
        <p14:creationId xmlns:p14="http://schemas.microsoft.com/office/powerpoint/2010/main" val="38247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672153"/>
            <a:ext cx="4065696" cy="4016932"/>
          </a:xfrm>
        </p:spPr>
      </p:pic>
    </p:spTree>
    <p:extLst>
      <p:ext uri="{BB962C8B-B14F-4D97-AF65-F5344CB8AC3E}">
        <p14:creationId xmlns:p14="http://schemas.microsoft.com/office/powerpoint/2010/main" val="38247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25" y="1059555"/>
            <a:ext cx="4096174" cy="5242127"/>
          </a:xfrm>
        </p:spPr>
      </p:pic>
    </p:spTree>
    <p:extLst>
      <p:ext uri="{BB962C8B-B14F-4D97-AF65-F5344CB8AC3E}">
        <p14:creationId xmlns:p14="http://schemas.microsoft.com/office/powerpoint/2010/main" val="38247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8" y="1288136"/>
            <a:ext cx="4023028" cy="4784965"/>
          </a:xfrm>
        </p:spPr>
      </p:pic>
    </p:spTree>
    <p:extLst>
      <p:ext uri="{BB962C8B-B14F-4D97-AF65-F5344CB8AC3E}">
        <p14:creationId xmlns:p14="http://schemas.microsoft.com/office/powerpoint/2010/main" val="38247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66" y="1797110"/>
            <a:ext cx="4205893" cy="3767017"/>
          </a:xfrm>
        </p:spPr>
      </p:pic>
    </p:spTree>
    <p:extLst>
      <p:ext uri="{BB962C8B-B14F-4D97-AF65-F5344CB8AC3E}">
        <p14:creationId xmlns:p14="http://schemas.microsoft.com/office/powerpoint/2010/main" val="38247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7701</TotalTime>
  <Words>7</Words>
  <Application>Microsoft Office PowerPoint</Application>
  <PresentationFormat>On-screen Show (4:3)</PresentationFormat>
  <Paragraphs>3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Peningamál 2012/4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Helga Guðmundsdóttir</cp:lastModifiedBy>
  <cp:revision>153</cp:revision>
  <dcterms:created xsi:type="dcterms:W3CDTF">2006-03-23T10:35:51Z</dcterms:created>
  <dcterms:modified xsi:type="dcterms:W3CDTF">2012-11-20T12:45:40Z</dcterms:modified>
</cp:coreProperties>
</file>