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80" r:id="rId2"/>
    <p:sldId id="522" r:id="rId3"/>
    <p:sldId id="808" r:id="rId4"/>
    <p:sldId id="809" r:id="rId5"/>
    <p:sldId id="810" r:id="rId6"/>
    <p:sldId id="811" r:id="rId7"/>
    <p:sldId id="812" r:id="rId8"/>
    <p:sldId id="813" r:id="rId9"/>
    <p:sldId id="814" r:id="rId10"/>
    <p:sldId id="815" r:id="rId11"/>
    <p:sldId id="816" r:id="rId12"/>
    <p:sldId id="817" r:id="rId13"/>
    <p:sldId id="818" r:id="rId14"/>
    <p:sldId id="819" r:id="rId15"/>
    <p:sldId id="820" r:id="rId16"/>
    <p:sldId id="821" r:id="rId17"/>
    <p:sldId id="822" r:id="rId18"/>
    <p:sldId id="823" r:id="rId19"/>
    <p:sldId id="824" r:id="rId20"/>
    <p:sldId id="825" r:id="rId21"/>
    <p:sldId id="826" r:id="rId22"/>
    <p:sldId id="827" r:id="rId23"/>
    <p:sldId id="828" r:id="rId24"/>
    <p:sldId id="829" r:id="rId25"/>
    <p:sldId id="830" r:id="rId26"/>
    <p:sldId id="831" r:id="rId27"/>
    <p:sldId id="832" r:id="rId28"/>
    <p:sldId id="833" r:id="rId29"/>
    <p:sldId id="834" r:id="rId30"/>
    <p:sldId id="835" r:id="rId31"/>
    <p:sldId id="836" r:id="rId32"/>
    <p:sldId id="837" r:id="rId33"/>
    <p:sldId id="838" r:id="rId34"/>
    <p:sldId id="839" r:id="rId35"/>
    <p:sldId id="840" r:id="rId36"/>
    <p:sldId id="841" r:id="rId37"/>
    <p:sldId id="842" r:id="rId38"/>
    <p:sldId id="843" r:id="rId39"/>
    <p:sldId id="844" r:id="rId40"/>
    <p:sldId id="735" r:id="rId41"/>
    <p:sldId id="795" r:id="rId42"/>
    <p:sldId id="796" r:id="rId43"/>
    <p:sldId id="797" r:id="rId44"/>
    <p:sldId id="798" r:id="rId45"/>
    <p:sldId id="799" r:id="rId46"/>
    <p:sldId id="800" r:id="rId47"/>
    <p:sldId id="801" r:id="rId48"/>
    <p:sldId id="802" r:id="rId49"/>
    <p:sldId id="803" r:id="rId50"/>
    <p:sldId id="804" r:id="rId51"/>
    <p:sldId id="805" r:id="rId52"/>
    <p:sldId id="806" r:id="rId53"/>
    <p:sldId id="807" r:id="rId54"/>
    <p:sldId id="752" r:id="rId55"/>
    <p:sldId id="778" r:id="rId56"/>
    <p:sldId id="779" r:id="rId57"/>
    <p:sldId id="780" r:id="rId58"/>
    <p:sldId id="781" r:id="rId59"/>
    <p:sldId id="782" r:id="rId60"/>
    <p:sldId id="783" r:id="rId61"/>
    <p:sldId id="761" r:id="rId62"/>
    <p:sldId id="784" r:id="rId63"/>
    <p:sldId id="785" r:id="rId64"/>
    <p:sldId id="786" r:id="rId65"/>
    <p:sldId id="787" r:id="rId66"/>
    <p:sldId id="788" r:id="rId67"/>
    <p:sldId id="789" r:id="rId68"/>
    <p:sldId id="790" r:id="rId69"/>
    <p:sldId id="791" r:id="rId70"/>
    <p:sldId id="792" r:id="rId71"/>
    <p:sldId id="793" r:id="rId72"/>
    <p:sldId id="794" r:id="rId73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EC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6473" autoAdjust="0"/>
  </p:normalViewPr>
  <p:slideViewPr>
    <p:cSldViewPr>
      <p:cViewPr varScale="1">
        <p:scale>
          <a:sx n="23" d="100"/>
          <a:sy n="23" d="100"/>
        </p:scale>
        <p:origin x="54" y="1014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13.4.2021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4/13/2021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4/13/2021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4/13/2021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14. </a:t>
            </a:r>
            <a:r>
              <a:rPr lang="is-IS" smtClean="0"/>
              <a:t>apríl 2021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Fjármálastöðugleiki 2021/1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362200"/>
            <a:ext cx="5512084" cy="54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209800"/>
            <a:ext cx="5461280" cy="57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743200"/>
            <a:ext cx="5359676" cy="396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286000"/>
            <a:ext cx="5537484" cy="58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590800"/>
            <a:ext cx="5410478" cy="5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514600"/>
            <a:ext cx="5486682" cy="48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514600"/>
            <a:ext cx="5461280" cy="44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438400"/>
            <a:ext cx="5359676" cy="5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362200"/>
            <a:ext cx="5448580" cy="52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819400"/>
            <a:ext cx="5385076" cy="46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438400"/>
            <a:ext cx="5435880" cy="54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438400"/>
            <a:ext cx="5232668" cy="54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590800"/>
            <a:ext cx="5385076" cy="50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514600"/>
            <a:ext cx="5385076" cy="47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209800"/>
            <a:ext cx="5486682" cy="57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828799"/>
            <a:ext cx="5181866" cy="651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438400"/>
            <a:ext cx="5385076" cy="57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667000"/>
            <a:ext cx="5359676" cy="47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514600"/>
            <a:ext cx="5397778" cy="51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514600"/>
            <a:ext cx="5435880" cy="480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438400"/>
            <a:ext cx="5410478" cy="51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438400"/>
            <a:ext cx="5435880" cy="54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362200"/>
            <a:ext cx="5334274" cy="53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286000"/>
            <a:ext cx="5359676" cy="55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362200"/>
            <a:ext cx="5207268" cy="46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514600"/>
            <a:ext cx="5410478" cy="46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286000"/>
            <a:ext cx="5258070" cy="60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133600"/>
            <a:ext cx="5359676" cy="59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362200"/>
            <a:ext cx="5283472" cy="52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438400"/>
            <a:ext cx="5562886" cy="55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590800"/>
            <a:ext cx="5499382" cy="50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362200"/>
            <a:ext cx="5359676" cy="53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514600"/>
            <a:ext cx="5435880" cy="49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863435"/>
            <a:ext cx="5207268" cy="59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438400"/>
            <a:ext cx="5308872" cy="5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2209800"/>
            <a:ext cx="5207268" cy="53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667000"/>
            <a:ext cx="5397778" cy="46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209800"/>
            <a:ext cx="5359676" cy="57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362200"/>
            <a:ext cx="5435880" cy="52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590800"/>
            <a:ext cx="5423178" cy="49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590800"/>
            <a:ext cx="5321574" cy="5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2514600"/>
            <a:ext cx="5232668" cy="49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514600"/>
            <a:ext cx="5423178" cy="49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438400"/>
            <a:ext cx="5334274" cy="49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133600"/>
            <a:ext cx="5296172" cy="51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438400"/>
            <a:ext cx="5397778" cy="5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514600"/>
            <a:ext cx="5258070" cy="4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Fjármálakerfið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133600"/>
            <a:ext cx="5359676" cy="58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Könnun á </a:t>
            </a:r>
            <a:r>
              <a:rPr lang="is-IS" dirty="0" err="1" smtClean="0"/>
              <a:t>viðnámsþrótti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286000"/>
            <a:ext cx="5486400" cy="45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Könnun á </a:t>
            </a:r>
            <a:r>
              <a:rPr lang="is-IS" dirty="0" err="1" smtClean="0"/>
              <a:t>viðnámsþrótti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743200"/>
            <a:ext cx="5346974" cy="4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Könnun á </a:t>
            </a:r>
            <a:r>
              <a:rPr lang="is-IS" dirty="0" err="1" smtClean="0"/>
              <a:t>viðnámsþrótti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590800"/>
            <a:ext cx="5435880" cy="52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Könnun á </a:t>
            </a:r>
            <a:r>
              <a:rPr lang="is-IS" dirty="0" err="1" smtClean="0"/>
              <a:t>viðnámsþrótti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828798"/>
            <a:ext cx="4623038" cy="66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Könnun á </a:t>
            </a:r>
            <a:r>
              <a:rPr lang="is-IS" dirty="0" err="1" smtClean="0"/>
              <a:t>viðnámsþrótti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667000"/>
            <a:ext cx="5232668" cy="50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Könnun á </a:t>
            </a:r>
            <a:r>
              <a:rPr lang="is-IS" dirty="0" err="1" smtClean="0"/>
              <a:t>viðnámsþrótti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590800"/>
            <a:ext cx="5232668" cy="5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362200"/>
            <a:ext cx="5448580" cy="53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Könnun á </a:t>
            </a:r>
            <a:r>
              <a:rPr lang="is-IS" dirty="0" err="1" smtClean="0"/>
              <a:t>viðnámsþrótti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209800"/>
            <a:ext cx="5245370" cy="50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2514600"/>
            <a:ext cx="5143764" cy="516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590800"/>
            <a:ext cx="5245370" cy="53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438400"/>
            <a:ext cx="5194566" cy="49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209800"/>
            <a:ext cx="5105662" cy="59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438400"/>
            <a:ext cx="5385076" cy="48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1863435"/>
            <a:ext cx="5283472" cy="55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362200"/>
            <a:ext cx="5283472" cy="53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794163"/>
            <a:ext cx="5410478" cy="66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286000"/>
            <a:ext cx="5435880" cy="5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362200"/>
            <a:ext cx="5283472" cy="51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362200"/>
            <a:ext cx="5359676" cy="5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2743200"/>
            <a:ext cx="5105662" cy="42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Rammagrein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2819400"/>
            <a:ext cx="5715294" cy="37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667000"/>
            <a:ext cx="5308872" cy="457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Fjármálastöðugleiki: Staða og horfur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2895600"/>
            <a:ext cx="5410478" cy="43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</Words>
  <Application>Microsoft Office PowerPoint</Application>
  <PresentationFormat>Custom</PresentationFormat>
  <Paragraphs>74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Arial</vt:lpstr>
      <vt:lpstr>Calibri</vt:lpstr>
      <vt:lpstr>Office Theme</vt:lpstr>
      <vt:lpstr>PowerPoint Presentation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Fjármálastöðugleiki: Staða og horfur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Fjármálakerfið</vt:lpstr>
      <vt:lpstr>Könnun á viðnámsþrótti</vt:lpstr>
      <vt:lpstr>Könnun á viðnámsþrótti</vt:lpstr>
      <vt:lpstr>Könnun á viðnámsþrótti</vt:lpstr>
      <vt:lpstr>Könnun á viðnámsþrótti</vt:lpstr>
      <vt:lpstr>Könnun á viðnámsþrótti</vt:lpstr>
      <vt:lpstr>Könnun á viðnámsþrótti</vt:lpstr>
      <vt:lpstr>Könnun á viðnámsþrótti</vt:lpstr>
      <vt:lpstr>Rammagrein</vt:lpstr>
      <vt:lpstr>Rammagrein</vt:lpstr>
      <vt:lpstr>Rammagrein</vt:lpstr>
      <vt:lpstr>Rammagrein</vt:lpstr>
      <vt:lpstr>Rammagrein</vt:lpstr>
      <vt:lpstr>Rammagrein</vt:lpstr>
      <vt:lpstr>Rammagrein</vt:lpstr>
      <vt:lpstr>Rammagrein</vt:lpstr>
      <vt:lpstr>Rammagrein</vt:lpstr>
      <vt:lpstr>Rammagrein</vt:lpstr>
      <vt:lpstr>Rammagrein</vt:lpstr>
      <vt:lpstr>Rammagrein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2017-04-11T16:12:00Z</dcterms:created>
  <dcterms:modified xsi:type="dcterms:W3CDTF">2021-04-13T21:37:29Z</dcterms:modified>
</cp:coreProperties>
</file>