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77"/>
  </p:notesMasterIdLst>
  <p:handoutMasterIdLst>
    <p:handoutMasterId r:id="rId78"/>
  </p:handoutMasterIdLst>
  <p:sldIdLst>
    <p:sldId id="280" r:id="rId2"/>
    <p:sldId id="522" r:id="rId3"/>
    <p:sldId id="808" r:id="rId4"/>
    <p:sldId id="809" r:id="rId5"/>
    <p:sldId id="810" r:id="rId6"/>
    <p:sldId id="811" r:id="rId7"/>
    <p:sldId id="812" r:id="rId8"/>
    <p:sldId id="813" r:id="rId9"/>
    <p:sldId id="814" r:id="rId10"/>
    <p:sldId id="815" r:id="rId11"/>
    <p:sldId id="816" r:id="rId12"/>
    <p:sldId id="817" r:id="rId13"/>
    <p:sldId id="818" r:id="rId14"/>
    <p:sldId id="819" r:id="rId15"/>
    <p:sldId id="820" r:id="rId16"/>
    <p:sldId id="821" r:id="rId17"/>
    <p:sldId id="822" r:id="rId18"/>
    <p:sldId id="823" r:id="rId19"/>
    <p:sldId id="824" r:id="rId20"/>
    <p:sldId id="825" r:id="rId21"/>
    <p:sldId id="826" r:id="rId22"/>
    <p:sldId id="827" r:id="rId23"/>
    <p:sldId id="828" r:id="rId24"/>
    <p:sldId id="829" r:id="rId25"/>
    <p:sldId id="830" r:id="rId26"/>
    <p:sldId id="831" r:id="rId27"/>
    <p:sldId id="832" r:id="rId28"/>
    <p:sldId id="833" r:id="rId29"/>
    <p:sldId id="834" r:id="rId30"/>
    <p:sldId id="835" r:id="rId31"/>
    <p:sldId id="836" r:id="rId32"/>
    <p:sldId id="837" r:id="rId33"/>
    <p:sldId id="838" r:id="rId34"/>
    <p:sldId id="839" r:id="rId35"/>
    <p:sldId id="840" r:id="rId36"/>
    <p:sldId id="841" r:id="rId37"/>
    <p:sldId id="842" r:id="rId38"/>
    <p:sldId id="843" r:id="rId39"/>
    <p:sldId id="844" r:id="rId40"/>
    <p:sldId id="795" r:id="rId41"/>
    <p:sldId id="845" r:id="rId42"/>
    <p:sldId id="846" r:id="rId43"/>
    <p:sldId id="847" r:id="rId44"/>
    <p:sldId id="848" r:id="rId45"/>
    <p:sldId id="849" r:id="rId46"/>
    <p:sldId id="850" r:id="rId47"/>
    <p:sldId id="851" r:id="rId48"/>
    <p:sldId id="852" r:id="rId49"/>
    <p:sldId id="853" r:id="rId50"/>
    <p:sldId id="854" r:id="rId51"/>
    <p:sldId id="855" r:id="rId52"/>
    <p:sldId id="778" r:id="rId53"/>
    <p:sldId id="856" r:id="rId54"/>
    <p:sldId id="857" r:id="rId55"/>
    <p:sldId id="858" r:id="rId56"/>
    <p:sldId id="859" r:id="rId57"/>
    <p:sldId id="860" r:id="rId58"/>
    <p:sldId id="861" r:id="rId59"/>
    <p:sldId id="779" r:id="rId60"/>
    <p:sldId id="862" r:id="rId61"/>
    <p:sldId id="863" r:id="rId62"/>
    <p:sldId id="864" r:id="rId63"/>
    <p:sldId id="865" r:id="rId64"/>
    <p:sldId id="866" r:id="rId65"/>
    <p:sldId id="867" r:id="rId66"/>
    <p:sldId id="868" r:id="rId67"/>
    <p:sldId id="869" r:id="rId68"/>
    <p:sldId id="870" r:id="rId69"/>
    <p:sldId id="761" r:id="rId70"/>
    <p:sldId id="871" r:id="rId71"/>
    <p:sldId id="872" r:id="rId72"/>
    <p:sldId id="873" r:id="rId73"/>
    <p:sldId id="874" r:id="rId74"/>
    <p:sldId id="875" r:id="rId75"/>
    <p:sldId id="876" r:id="rId76"/>
  </p:sldIdLst>
  <p:sldSz cx="16256000" cy="9144000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190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562"/>
    <a:srgbClr val="ECE9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53" autoAdjust="0"/>
    <p:restoredTop sz="96473" autoAdjust="0"/>
  </p:normalViewPr>
  <p:slideViewPr>
    <p:cSldViewPr>
      <p:cViewPr varScale="1">
        <p:scale>
          <a:sx n="26" d="100"/>
          <a:sy n="26" d="100"/>
        </p:scale>
        <p:origin x="780" y="36"/>
      </p:cViewPr>
      <p:guideLst>
        <p:guide orient="horz" pos="2880"/>
        <p:guide pos="190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587" cy="4984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915" y="1"/>
            <a:ext cx="2946674" cy="49849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418B7-B189-4925-8CAA-399CF16DEDC2}" type="datetimeFigureOut">
              <a:rPr lang="is-IS" smtClean="0"/>
              <a:t>29.9.2021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28"/>
            <a:ext cx="2945587" cy="4984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915" y="9429728"/>
            <a:ext cx="2946674" cy="49849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2DEB4B-235F-4E2E-AC53-DE5FD93D0D0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102821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438" cy="498135"/>
          </a:xfrm>
          <a:prstGeom prst="rect">
            <a:avLst/>
          </a:prstGeom>
        </p:spPr>
        <p:txBody>
          <a:bodyPr vert="horz" lIns="60213" tIns="30107" rIns="60213" bIns="30107" rtlCol="0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246" y="0"/>
            <a:ext cx="2946102" cy="498135"/>
          </a:xfrm>
          <a:prstGeom prst="rect">
            <a:avLst/>
          </a:prstGeom>
        </p:spPr>
        <p:txBody>
          <a:bodyPr vert="horz" lIns="60213" tIns="30107" rIns="60213" bIns="30107" rtlCol="0"/>
          <a:lstStyle>
            <a:lvl1pPr algn="r">
              <a:defRPr sz="800"/>
            </a:lvl1pPr>
          </a:lstStyle>
          <a:p>
            <a:fld id="{A018983A-DE37-6548-8B7B-FA71F791DEB9}" type="datetimeFigureOut">
              <a:rPr lang="en-US" smtClean="0"/>
              <a:t>9/29/2021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60213" tIns="30107" rIns="60213" bIns="3010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</p:spPr>
        <p:txBody>
          <a:bodyPr vert="horz" lIns="60213" tIns="30107" rIns="60213" bIns="3010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438" cy="498135"/>
          </a:xfrm>
          <a:prstGeom prst="rect">
            <a:avLst/>
          </a:prstGeom>
        </p:spPr>
        <p:txBody>
          <a:bodyPr vert="horz" lIns="60213" tIns="30107" rIns="60213" bIns="30107" rtlCol="0" anchor="b"/>
          <a:lstStyle>
            <a:lvl1pPr algn="l">
              <a:defRPr sz="8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246" y="9430091"/>
            <a:ext cx="2946102" cy="498135"/>
          </a:xfrm>
          <a:prstGeom prst="rect">
            <a:avLst/>
          </a:prstGeom>
        </p:spPr>
        <p:txBody>
          <a:bodyPr vert="horz" lIns="60213" tIns="30107" rIns="60213" bIns="30107" rtlCol="0" anchor="b"/>
          <a:lstStyle>
            <a:lvl1pPr algn="r">
              <a:defRPr sz="800"/>
            </a:lvl1pPr>
          </a:lstStyle>
          <a:p>
            <a:fld id="{5B160DF1-44A9-254D-B319-9F503AACB0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7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íð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316038"/>
            <a:ext cx="13157834" cy="6509941"/>
          </a:xfrm>
          <a:prstGeom prst="rect">
            <a:avLst/>
          </a:prstGeom>
        </p:spPr>
      </p:pic>
      <p:sp>
        <p:nvSpPr>
          <p:cNvPr id="16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sp>
        <p:nvSpPr>
          <p:cNvPr id="18" name="object 12"/>
          <p:cNvSpPr/>
          <p:nvPr userDrawn="1"/>
        </p:nvSpPr>
        <p:spPr>
          <a:xfrm>
            <a:off x="13158392" y="1316596"/>
            <a:ext cx="3097607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6500" y="3743127"/>
            <a:ext cx="1612900" cy="1651000"/>
          </a:xfrm>
          <a:prstGeom prst="rect">
            <a:avLst/>
          </a:prstGeom>
        </p:spPr>
      </p:pic>
      <p:sp>
        <p:nvSpPr>
          <p:cNvPr id="25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26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9/29/2021</a:t>
            </a:fld>
            <a:endParaRPr lang="en-US" noProof="0" dirty="0"/>
          </a:p>
        </p:txBody>
      </p:sp>
      <p:sp>
        <p:nvSpPr>
          <p:cNvPr id="27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087" y="460533"/>
            <a:ext cx="5763126" cy="457200"/>
          </a:xfrm>
          <a:prstGeom prst="rect">
            <a:avLst/>
          </a:prstGeom>
        </p:spPr>
      </p:pic>
      <p:sp>
        <p:nvSpPr>
          <p:cNvPr id="35" name="Text Placeholder 32"/>
          <p:cNvSpPr>
            <a:spLocks noGrp="1"/>
          </p:cNvSpPr>
          <p:nvPr>
            <p:ph type="body" sz="quarter" idx="16"/>
          </p:nvPr>
        </p:nvSpPr>
        <p:spPr>
          <a:xfrm>
            <a:off x="1651000" y="7950630"/>
            <a:ext cx="5562600" cy="365126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36" name="Text Placeholder 32"/>
          <p:cNvSpPr>
            <a:spLocks noGrp="1"/>
          </p:cNvSpPr>
          <p:nvPr>
            <p:ph type="body" sz="quarter" idx="17"/>
          </p:nvPr>
        </p:nvSpPr>
        <p:spPr>
          <a:xfrm>
            <a:off x="1651000" y="8332029"/>
            <a:ext cx="5562600" cy="36512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39" name="Text Placeholder 32"/>
          <p:cNvSpPr>
            <a:spLocks noGrp="1"/>
          </p:cNvSpPr>
          <p:nvPr>
            <p:ph type="body" sz="quarter" idx="18"/>
          </p:nvPr>
        </p:nvSpPr>
        <p:spPr>
          <a:xfrm>
            <a:off x="7617896" y="7950630"/>
            <a:ext cx="5075240" cy="365126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40" name="Text Placeholder 32"/>
          <p:cNvSpPr>
            <a:spLocks noGrp="1"/>
          </p:cNvSpPr>
          <p:nvPr>
            <p:ph type="body" sz="quarter" idx="19"/>
          </p:nvPr>
        </p:nvSpPr>
        <p:spPr>
          <a:xfrm>
            <a:off x="7617896" y="8332029"/>
            <a:ext cx="5075240" cy="36512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2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24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extagl_fyris 1 lína_3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ontent Placeholder 2"/>
          <p:cNvSpPr>
            <a:spLocks noGrp="1"/>
          </p:cNvSpPr>
          <p:nvPr>
            <p:ph idx="1"/>
          </p:nvPr>
        </p:nvSpPr>
        <p:spPr>
          <a:xfrm>
            <a:off x="817200" y="1219200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52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 smtClean="0"/>
              <a:t>Click to edit Master text styles</a:t>
            </a:r>
            <a:endParaRPr lang="is-IS" noProof="0" dirty="0"/>
          </a:p>
        </p:txBody>
      </p:sp>
      <p:sp>
        <p:nvSpPr>
          <p:cNvPr id="21" name="Content Placeholder 5"/>
          <p:cNvSpPr>
            <a:spLocks noGrp="1"/>
          </p:cNvSpPr>
          <p:nvPr>
            <p:ph sz="quarter" idx="17"/>
          </p:nvPr>
        </p:nvSpPr>
        <p:spPr>
          <a:xfrm>
            <a:off x="817200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3" name="Content Placeholder 5"/>
          <p:cNvSpPr>
            <a:spLocks noGrp="1"/>
          </p:cNvSpPr>
          <p:nvPr>
            <p:ph sz="quarter" idx="18"/>
          </p:nvPr>
        </p:nvSpPr>
        <p:spPr>
          <a:xfrm>
            <a:off x="5781358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4" name="Content Placeholder 5"/>
          <p:cNvSpPr>
            <a:spLocks noGrp="1"/>
          </p:cNvSpPr>
          <p:nvPr>
            <p:ph sz="quarter" idx="19"/>
          </p:nvPr>
        </p:nvSpPr>
        <p:spPr>
          <a:xfrm>
            <a:off x="10718800" y="2518801"/>
            <a:ext cx="4724400" cy="5863200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4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9/29/2021</a:t>
            </a:fld>
            <a:endParaRPr lang="en-US"/>
          </a:p>
        </p:txBody>
      </p:sp>
      <p:sp>
        <p:nvSpPr>
          <p:cNvPr id="35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20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8422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972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xtagl_fyrirsögn 2 línur_stærra le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0"/>
            <a:ext cx="12923375" cy="129539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9/29/2021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14630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xtagl_2 myndir_stærra le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7158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1" name="Content Placeholder 2"/>
          <p:cNvSpPr>
            <a:spLocks noGrp="1"/>
          </p:cNvSpPr>
          <p:nvPr>
            <p:ph idx="10"/>
          </p:nvPr>
        </p:nvSpPr>
        <p:spPr>
          <a:xfrm>
            <a:off x="8280400" y="2049876"/>
            <a:ext cx="7158400" cy="6332124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extaglæra_meiri-texti-p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18025" y="417983"/>
            <a:ext cx="12923375" cy="76341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/>
            </a:lvl1pPr>
          </a:lstStyle>
          <a:p>
            <a:endParaRPr lang="is-IS" noProof="0" dirty="0"/>
          </a:p>
        </p:txBody>
      </p:sp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812800" y="1181393"/>
            <a:ext cx="14630400" cy="1230607"/>
          </a:xfrm>
        </p:spPr>
        <p:txBody>
          <a:bodyPr>
            <a:normAutofit/>
          </a:bodyPr>
          <a:lstStyle>
            <a:lvl1pPr marL="273050" indent="-273050">
              <a:buClr>
                <a:srgbClr val="004562"/>
              </a:buClr>
              <a:buFont typeface="Arial" charset="0"/>
              <a:buChar char="•"/>
              <a:tabLst/>
              <a:defRPr sz="1800"/>
            </a:lvl1pPr>
            <a:lvl2pPr marL="800100" indent="-342900">
              <a:buClr>
                <a:srgbClr val="004562"/>
              </a:buClr>
              <a:buFont typeface="Arial" charset="0"/>
              <a:buChar char="•"/>
              <a:defRPr sz="18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18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1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18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812800" y="8160603"/>
            <a:ext cx="14648961" cy="678597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pPr>
              <a:defRPr/>
            </a:pPr>
            <a:endParaRPr lang="is-IS" sz="1200" noProof="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21" name="Content Placeholder 5"/>
          <p:cNvSpPr>
            <a:spLocks noGrp="1"/>
          </p:cNvSpPr>
          <p:nvPr>
            <p:ph sz="quarter" idx="17"/>
          </p:nvPr>
        </p:nvSpPr>
        <p:spPr>
          <a:xfrm>
            <a:off x="812800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4" name="Content Placeholder 5"/>
          <p:cNvSpPr>
            <a:spLocks noGrp="1"/>
          </p:cNvSpPr>
          <p:nvPr>
            <p:ph sz="quarter" idx="18"/>
          </p:nvPr>
        </p:nvSpPr>
        <p:spPr>
          <a:xfrm>
            <a:off x="5781358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6" name="Content Placeholder 5"/>
          <p:cNvSpPr>
            <a:spLocks noGrp="1"/>
          </p:cNvSpPr>
          <p:nvPr>
            <p:ph sz="quarter" idx="19"/>
          </p:nvPr>
        </p:nvSpPr>
        <p:spPr>
          <a:xfrm>
            <a:off x="10718800" y="2411413"/>
            <a:ext cx="4724400" cy="5622925"/>
          </a:xfrm>
        </p:spPr>
        <p:txBody>
          <a:bodyPr>
            <a:normAutofit/>
          </a:bodyPr>
          <a:lstStyle/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102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illiglæra-bl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2"/>
          <p:cNvSpPr/>
          <p:nvPr userDrawn="1"/>
        </p:nvSpPr>
        <p:spPr>
          <a:xfrm>
            <a:off x="0" y="1317308"/>
            <a:ext cx="16256000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28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26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7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9/29/2021</a:t>
            </a:fld>
            <a:endParaRPr lang="en-US"/>
          </a:p>
        </p:txBody>
      </p:sp>
      <p:sp>
        <p:nvSpPr>
          <p:cNvPr id="30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9224549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 userDrawn="1">
          <p15:clr>
            <a:srgbClr val="FBAE40"/>
          </p15:clr>
        </p15:guide>
        <p15:guide id="2" orient="horz" pos="2736" userDrawn="1">
          <p15:clr>
            <a:srgbClr val="FBAE40"/>
          </p15:clr>
        </p15:guide>
        <p15:guide id="4" pos="10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-Milliglæra-blá_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Picture Placeholder 28"/>
          <p:cNvSpPr>
            <a:spLocks noGrp="1"/>
          </p:cNvSpPr>
          <p:nvPr>
            <p:ph type="pic" sz="quarter" idx="15" hasCustomPrompt="1"/>
          </p:nvPr>
        </p:nvSpPr>
        <p:spPr>
          <a:xfrm>
            <a:off x="-1" y="1316038"/>
            <a:ext cx="16255999" cy="6509941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is-IS" dirty="0" smtClean="0"/>
              <a:t>Dragið </a:t>
            </a:r>
            <a:r>
              <a:rPr lang="is-IS" noProof="0" dirty="0" smtClean="0"/>
              <a:t>mynd</a:t>
            </a:r>
            <a:r>
              <a:rPr lang="is-IS" dirty="0" smtClean="0"/>
              <a:t> inn í myndflötinn eða veljið myndflöt og notið „insert picture“ hnapp frá valblaði</a:t>
            </a:r>
            <a:endParaRPr lang="is-IS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26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7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9/29/2021</a:t>
            </a:fld>
            <a:endParaRPr lang="en-US"/>
          </a:p>
        </p:txBody>
      </p:sp>
      <p:sp>
        <p:nvSpPr>
          <p:cNvPr id="30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3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15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bg1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illiglæra-ljósgr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2"/>
          <p:cNvSpPr/>
          <p:nvPr userDrawn="1"/>
        </p:nvSpPr>
        <p:spPr>
          <a:xfrm>
            <a:off x="0" y="1316596"/>
            <a:ext cx="16256000" cy="6509384"/>
          </a:xfrm>
          <a:custGeom>
            <a:avLst/>
            <a:gdLst/>
            <a:ahLst/>
            <a:cxnLst/>
            <a:rect l="l" t="t" r="r" b="b"/>
            <a:pathLst>
              <a:path w="16256000" h="6509384">
                <a:moveTo>
                  <a:pt x="0" y="6508902"/>
                </a:moveTo>
                <a:lnTo>
                  <a:pt x="16256000" y="6508902"/>
                </a:lnTo>
                <a:lnTo>
                  <a:pt x="16256000" y="0"/>
                </a:lnTo>
                <a:lnTo>
                  <a:pt x="0" y="0"/>
                </a:lnTo>
                <a:lnTo>
                  <a:pt x="0" y="650890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3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2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9/29/2021</a:t>
            </a:fld>
            <a:endParaRPr lang="en-US"/>
          </a:p>
        </p:txBody>
      </p:sp>
      <p:sp>
        <p:nvSpPr>
          <p:cNvPr id="33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13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-Milliglæra-ljósgrá_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bject 10"/>
          <p:cNvSpPr/>
          <p:nvPr userDrawn="1"/>
        </p:nvSpPr>
        <p:spPr>
          <a:xfrm>
            <a:off x="13158393" y="-1"/>
            <a:ext cx="3098165" cy="9144001"/>
          </a:xfrm>
          <a:custGeom>
            <a:avLst/>
            <a:gdLst/>
            <a:ahLst/>
            <a:cxnLst/>
            <a:rect l="l" t="t" r="r" b="b"/>
            <a:pathLst>
              <a:path w="3098165" h="1316990">
                <a:moveTo>
                  <a:pt x="0" y="1316596"/>
                </a:moveTo>
                <a:lnTo>
                  <a:pt x="3097606" y="1316596"/>
                </a:lnTo>
                <a:lnTo>
                  <a:pt x="3097606" y="0"/>
                </a:lnTo>
                <a:lnTo>
                  <a:pt x="0" y="0"/>
                </a:lnTo>
                <a:lnTo>
                  <a:pt x="0" y="1316596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 noProof="0"/>
          </a:p>
        </p:txBody>
      </p:sp>
      <p:sp>
        <p:nvSpPr>
          <p:cNvPr id="10" name="Picture Placeholder 28"/>
          <p:cNvSpPr>
            <a:spLocks noGrp="1"/>
          </p:cNvSpPr>
          <p:nvPr>
            <p:ph type="pic" sz="quarter" idx="15"/>
          </p:nvPr>
        </p:nvSpPr>
        <p:spPr>
          <a:xfrm>
            <a:off x="0" y="1316038"/>
            <a:ext cx="13157834" cy="6509941"/>
          </a:xfrm>
          <a:solidFill>
            <a:schemeClr val="bg1">
              <a:lumMod val="75000"/>
            </a:schemeClr>
          </a:solidFill>
        </p:spPr>
        <p:txBody>
          <a:bodyPr/>
          <a:lstStyle/>
          <a:p>
            <a:endParaRPr lang="en-US" noProof="0"/>
          </a:p>
        </p:txBody>
      </p:sp>
      <p:sp>
        <p:nvSpPr>
          <p:cNvPr id="11" name="Picture Placeholder 28"/>
          <p:cNvSpPr>
            <a:spLocks noGrp="1"/>
          </p:cNvSpPr>
          <p:nvPr>
            <p:ph type="pic" sz="quarter" idx="16" hasCustomPrompt="1"/>
          </p:nvPr>
        </p:nvSpPr>
        <p:spPr>
          <a:xfrm>
            <a:off x="-15570" y="1317029"/>
            <a:ext cx="16271569" cy="6509941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marR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None/>
              <a:tabLst/>
              <a:defRPr/>
            </a:lvl1pPr>
          </a:lstStyle>
          <a:p>
            <a:r>
              <a:rPr lang="is-IS" noProof="0" dirty="0" smtClean="0"/>
              <a:t>Dragið mynd inn í myndflötinn eða veljið myndflöt og notið „insert picture“ hnapp frá valblaði</a:t>
            </a:r>
          </a:p>
          <a:p>
            <a:endParaRPr lang="is-IS" noProof="0" dirty="0"/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0343" y="192572"/>
            <a:ext cx="952500" cy="965200"/>
          </a:xfrm>
          <a:prstGeom prst="rect">
            <a:avLst/>
          </a:prstGeom>
        </p:spPr>
      </p:pic>
      <p:sp>
        <p:nvSpPr>
          <p:cNvPr id="3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32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9/29/2021</a:t>
            </a:fld>
            <a:endParaRPr lang="en-US" noProof="0"/>
          </a:p>
        </p:txBody>
      </p:sp>
      <p:sp>
        <p:nvSpPr>
          <p:cNvPr id="33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  <p:sp>
        <p:nvSpPr>
          <p:cNvPr id="16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641331" y="3799669"/>
            <a:ext cx="10906269" cy="1030288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None/>
              <a:defRPr sz="6000" spc="-15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  <p:sp>
        <p:nvSpPr>
          <p:cNvPr id="17" name="Text Placeholder 27"/>
          <p:cNvSpPr>
            <a:spLocks noGrp="1"/>
          </p:cNvSpPr>
          <p:nvPr>
            <p:ph type="body" sz="quarter" idx="14"/>
          </p:nvPr>
        </p:nvSpPr>
        <p:spPr>
          <a:xfrm>
            <a:off x="1651000" y="4829957"/>
            <a:ext cx="10896600" cy="1010989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rgbClr val="004562"/>
                </a:solidFill>
              </a:defRPr>
            </a:lvl1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orient="horz" pos="2736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aglæra_fyrirsögn 2 lín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0"/>
            <a:ext cx="12923375" cy="1295399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9/29/2021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049876"/>
            <a:ext cx="14630400" cy="6332124"/>
          </a:xfrm>
        </p:spPr>
        <p:txBody>
          <a:bodyPr>
            <a:normAutofit/>
          </a:bodyPr>
          <a:lstStyle>
            <a:lvl1pPr marL="288000" marR="0" indent="-28800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4000"/>
            </a:lvl1pPr>
            <a:lvl2pPr marL="7429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3600"/>
            </a:lvl2pPr>
            <a:lvl3pPr marL="12001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3200"/>
            </a:lvl3pPr>
            <a:lvl4pPr marL="16573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2800"/>
            </a:lvl4pPr>
            <a:lvl5pPr marL="2114550" marR="0" indent="-285750" defTabSz="91440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 sz="2400"/>
            </a:lvl5pPr>
          </a:lstStyle>
          <a:p>
            <a:pPr marL="288000" marR="0" lvl="0" indent="-2880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200150" marR="0" lvl="2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657350" marR="0" lvl="3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114550" marR="0" lvl="4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62"/>
              </a:buClr>
              <a:buSzTx/>
              <a:buFont typeface="Arial" charset="0"/>
              <a:buChar char="•"/>
              <a:tabLst/>
              <a:defRPr/>
            </a:pPr>
            <a:r>
              <a:rPr kumimoji="0" lang="is-I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is-I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agl_fyrirs 2 línur_2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Content Placeholder 4"/>
          <p:cNvSpPr>
            <a:spLocks noGrp="1"/>
          </p:cNvSpPr>
          <p:nvPr>
            <p:ph sz="quarter" idx="17"/>
          </p:nvPr>
        </p:nvSpPr>
        <p:spPr>
          <a:xfrm>
            <a:off x="817200" y="2045914"/>
            <a:ext cx="7151687" cy="6323386"/>
          </a:xfrm>
        </p:spPr>
        <p:txBody>
          <a:bodyPr>
            <a:normAutofit/>
          </a:bodyPr>
          <a:lstStyle>
            <a:lvl1pPr marL="288000" indent="-288000">
              <a:spcBef>
                <a:spcPts val="600"/>
              </a:spcBef>
              <a:buClr>
                <a:srgbClr val="004562"/>
              </a:buClr>
              <a:tabLst/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6" name="Content Placeholder 4"/>
          <p:cNvSpPr>
            <a:spLocks noGrp="1"/>
          </p:cNvSpPr>
          <p:nvPr>
            <p:ph sz="quarter" idx="18"/>
          </p:nvPr>
        </p:nvSpPr>
        <p:spPr>
          <a:xfrm>
            <a:off x="8291513" y="2045914"/>
            <a:ext cx="7151687" cy="6323386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8" name="Holder 2"/>
          <p:cNvSpPr>
            <a:spLocks noGrp="1"/>
          </p:cNvSpPr>
          <p:nvPr>
            <p:ph type="ctrTitle"/>
          </p:nvPr>
        </p:nvSpPr>
        <p:spPr>
          <a:xfrm>
            <a:off x="818025" y="546816"/>
            <a:ext cx="12923375" cy="1281983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extaglæra_fyrirsögn 1 lí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older 2"/>
          <p:cNvSpPr txBox="1">
            <a:spLocks/>
          </p:cNvSpPr>
          <p:nvPr userDrawn="1"/>
        </p:nvSpPr>
        <p:spPr>
          <a:xfrm>
            <a:off x="825500" y="533401"/>
            <a:ext cx="12923375" cy="114300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4800" b="0" i="0">
                <a:solidFill>
                  <a:srgbClr val="004562"/>
                </a:solidFill>
                <a:latin typeface="Calibri"/>
                <a:ea typeface="+mj-ea"/>
                <a:cs typeface="Calibri"/>
              </a:defRPr>
            </a:lvl1pPr>
          </a:lstStyle>
          <a:p>
            <a:endParaRPr lang="en-US" kern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20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15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9/29/2021</a:t>
            </a:fld>
            <a:endParaRPr lang="en-US"/>
          </a:p>
        </p:txBody>
      </p:sp>
      <p:sp>
        <p:nvSpPr>
          <p:cNvPr id="16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19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8422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17200" y="2514838"/>
            <a:ext cx="14630400" cy="5855162"/>
          </a:xfrm>
        </p:spPr>
        <p:txBody>
          <a:bodyPr>
            <a:norm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40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36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3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8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4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2" name="Content Placeholder 2"/>
          <p:cNvSpPr>
            <a:spLocks noGrp="1"/>
          </p:cNvSpPr>
          <p:nvPr>
            <p:ph idx="10"/>
          </p:nvPr>
        </p:nvSpPr>
        <p:spPr>
          <a:xfrm>
            <a:off x="817200" y="1215238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047642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extagl_fyris 1 lína_2 mynd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"/>
          <p:cNvSpPr>
            <a:spLocks noGrp="1"/>
          </p:cNvSpPr>
          <p:nvPr>
            <p:ph idx="1"/>
          </p:nvPr>
        </p:nvSpPr>
        <p:spPr>
          <a:xfrm>
            <a:off x="817200" y="1215238"/>
            <a:ext cx="14630400" cy="1299600"/>
          </a:xfrm>
        </p:spPr>
        <p:txBody>
          <a:bodyPr>
            <a:noAutofit/>
          </a:bodyPr>
          <a:lstStyle>
            <a:lvl1pPr marL="288000" indent="-288000">
              <a:buClr>
                <a:srgbClr val="004562"/>
              </a:buClr>
              <a:buFont typeface="Arial" charset="0"/>
              <a:buChar char="•"/>
              <a:tabLst/>
              <a:defRPr sz="2200"/>
            </a:lvl1pPr>
            <a:lvl2pPr marL="741600" indent="-284400">
              <a:buClr>
                <a:srgbClr val="004562"/>
              </a:buClr>
              <a:buFont typeface="Arial" charset="0"/>
              <a:buChar char="•"/>
              <a:tabLst/>
              <a:defRPr sz="2200"/>
            </a:lvl2pPr>
            <a:lvl3pPr marL="1200150" indent="-285750">
              <a:buClr>
                <a:srgbClr val="004562"/>
              </a:buClr>
              <a:buFont typeface="Arial" charset="0"/>
              <a:buChar char="•"/>
              <a:defRPr sz="2200"/>
            </a:lvl3pPr>
            <a:lvl4pPr marL="1657350" indent="-285750">
              <a:buClr>
                <a:srgbClr val="004562"/>
              </a:buClr>
              <a:buFont typeface="Arial" charset="0"/>
              <a:buChar char="•"/>
              <a:defRPr sz="2200"/>
            </a:lvl4pPr>
            <a:lvl5pPr marL="2114550" indent="-285750">
              <a:buClr>
                <a:srgbClr val="004562"/>
              </a:buClr>
              <a:buFont typeface="Arial" charset="0"/>
              <a:buChar char="•"/>
              <a:defRPr sz="2200"/>
            </a:lvl5pPr>
          </a:lstStyle>
          <a:p>
            <a:pPr lvl="0"/>
            <a:r>
              <a:rPr lang="is-IS" noProof="0" dirty="0" smtClean="0"/>
              <a:t>Click to edit Master text styles</a:t>
            </a:r>
            <a:endParaRPr lang="is-IS" noProof="0" dirty="0"/>
          </a:p>
        </p:txBody>
      </p:sp>
      <p:sp>
        <p:nvSpPr>
          <p:cNvPr id="17" name="Content Placeholder 4"/>
          <p:cNvSpPr>
            <a:spLocks noGrp="1"/>
          </p:cNvSpPr>
          <p:nvPr>
            <p:ph sz="quarter" idx="17"/>
          </p:nvPr>
        </p:nvSpPr>
        <p:spPr>
          <a:xfrm>
            <a:off x="817200" y="2514839"/>
            <a:ext cx="7151687" cy="5854462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20" name="Content Placeholder 4"/>
          <p:cNvSpPr>
            <a:spLocks noGrp="1"/>
          </p:cNvSpPr>
          <p:nvPr>
            <p:ph sz="quarter" idx="18"/>
          </p:nvPr>
        </p:nvSpPr>
        <p:spPr>
          <a:xfrm>
            <a:off x="8291513" y="2514839"/>
            <a:ext cx="7151687" cy="5854462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is-IS" noProof="0" dirty="0" smtClean="0"/>
              <a:t>Click to edit Master text styles</a:t>
            </a:r>
          </a:p>
          <a:p>
            <a:pPr lvl="1"/>
            <a:r>
              <a:rPr lang="is-IS" noProof="0" dirty="0" smtClean="0"/>
              <a:t>Second level</a:t>
            </a:r>
          </a:p>
          <a:p>
            <a:pPr lvl="2"/>
            <a:r>
              <a:rPr lang="is-IS" noProof="0" dirty="0" smtClean="0"/>
              <a:t>Third level</a:t>
            </a:r>
          </a:p>
          <a:p>
            <a:pPr lvl="3"/>
            <a:r>
              <a:rPr lang="is-IS" noProof="0" dirty="0" smtClean="0"/>
              <a:t>Fourth level</a:t>
            </a:r>
          </a:p>
          <a:p>
            <a:pPr lvl="4"/>
            <a:r>
              <a:rPr lang="is-IS" noProof="0" dirty="0" smtClean="0"/>
              <a:t>Fifth level</a:t>
            </a:r>
            <a:endParaRPr lang="is-IS" noProof="0" dirty="0"/>
          </a:p>
        </p:txBody>
      </p:sp>
      <p:sp>
        <p:nvSpPr>
          <p:cNvPr id="7" name="object 2"/>
          <p:cNvSpPr/>
          <p:nvPr userDrawn="1"/>
        </p:nvSpPr>
        <p:spPr>
          <a:xfrm>
            <a:off x="13937259" y="8965082"/>
            <a:ext cx="2319020" cy="179070"/>
          </a:xfrm>
          <a:custGeom>
            <a:avLst/>
            <a:gdLst/>
            <a:ahLst/>
            <a:cxnLst/>
            <a:rect l="l" t="t" r="r" b="b"/>
            <a:pathLst>
              <a:path w="2319019" h="179070">
                <a:moveTo>
                  <a:pt x="0" y="178917"/>
                </a:moveTo>
                <a:lnTo>
                  <a:pt x="2318740" y="178917"/>
                </a:lnTo>
                <a:lnTo>
                  <a:pt x="2318740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"/>
          <p:cNvSpPr/>
          <p:nvPr userDrawn="1"/>
        </p:nvSpPr>
        <p:spPr>
          <a:xfrm>
            <a:off x="0" y="0"/>
            <a:ext cx="824865" cy="181610"/>
          </a:xfrm>
          <a:custGeom>
            <a:avLst/>
            <a:gdLst/>
            <a:ahLst/>
            <a:cxnLst/>
            <a:rect l="l" t="t" r="r" b="b"/>
            <a:pathLst>
              <a:path w="824865" h="181610">
                <a:moveTo>
                  <a:pt x="0" y="181419"/>
                </a:moveTo>
                <a:lnTo>
                  <a:pt x="824687" y="181419"/>
                </a:lnTo>
                <a:lnTo>
                  <a:pt x="824687" y="0"/>
                </a:lnTo>
                <a:lnTo>
                  <a:pt x="0" y="0"/>
                </a:lnTo>
                <a:lnTo>
                  <a:pt x="0" y="181419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/>
          <p:cNvSpPr/>
          <p:nvPr userDrawn="1"/>
        </p:nvSpPr>
        <p:spPr>
          <a:xfrm>
            <a:off x="0" y="8965082"/>
            <a:ext cx="824865" cy="179070"/>
          </a:xfrm>
          <a:custGeom>
            <a:avLst/>
            <a:gdLst/>
            <a:ahLst/>
            <a:cxnLst/>
            <a:rect l="l" t="t" r="r" b="b"/>
            <a:pathLst>
              <a:path w="824865" h="179070">
                <a:moveTo>
                  <a:pt x="0" y="178917"/>
                </a:moveTo>
                <a:lnTo>
                  <a:pt x="824687" y="178917"/>
                </a:lnTo>
                <a:lnTo>
                  <a:pt x="824687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 userDrawn="1"/>
        </p:nvSpPr>
        <p:spPr>
          <a:xfrm>
            <a:off x="13937259" y="0"/>
            <a:ext cx="2319020" cy="1069340"/>
          </a:xfrm>
          <a:custGeom>
            <a:avLst/>
            <a:gdLst/>
            <a:ahLst/>
            <a:cxnLst/>
            <a:rect l="l" t="t" r="r" b="b"/>
            <a:pathLst>
              <a:path w="2319019" h="1069340">
                <a:moveTo>
                  <a:pt x="0" y="1069174"/>
                </a:moveTo>
                <a:lnTo>
                  <a:pt x="2318740" y="1069174"/>
                </a:lnTo>
                <a:lnTo>
                  <a:pt x="2318740" y="0"/>
                </a:lnTo>
                <a:lnTo>
                  <a:pt x="0" y="0"/>
                </a:lnTo>
                <a:lnTo>
                  <a:pt x="0" y="1069174"/>
                </a:lnTo>
                <a:close/>
              </a:path>
            </a:pathLst>
          </a:custGeom>
          <a:solidFill>
            <a:srgbClr val="004562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61" y="169417"/>
            <a:ext cx="723900" cy="736600"/>
          </a:xfrm>
          <a:prstGeom prst="rect">
            <a:avLst/>
          </a:prstGeom>
        </p:spPr>
      </p:pic>
      <p:sp>
        <p:nvSpPr>
          <p:cNvPr id="18" name="bk object 16"/>
          <p:cNvSpPr/>
          <p:nvPr userDrawn="1"/>
        </p:nvSpPr>
        <p:spPr>
          <a:xfrm>
            <a:off x="824687" y="0"/>
            <a:ext cx="13112750" cy="181610"/>
          </a:xfrm>
          <a:custGeom>
            <a:avLst/>
            <a:gdLst/>
            <a:ahLst/>
            <a:cxnLst/>
            <a:rect l="l" t="t" r="r" b="b"/>
            <a:pathLst>
              <a:path w="13112750" h="181610">
                <a:moveTo>
                  <a:pt x="0" y="181432"/>
                </a:moveTo>
                <a:lnTo>
                  <a:pt x="13112572" y="181432"/>
                </a:lnTo>
                <a:lnTo>
                  <a:pt x="13112572" y="0"/>
                </a:lnTo>
                <a:lnTo>
                  <a:pt x="0" y="0"/>
                </a:lnTo>
                <a:lnTo>
                  <a:pt x="0" y="181432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7"/>
          <p:cNvSpPr/>
          <p:nvPr userDrawn="1"/>
        </p:nvSpPr>
        <p:spPr>
          <a:xfrm>
            <a:off x="824687" y="8965082"/>
            <a:ext cx="13112750" cy="179070"/>
          </a:xfrm>
          <a:custGeom>
            <a:avLst/>
            <a:gdLst/>
            <a:ahLst/>
            <a:cxnLst/>
            <a:rect l="l" t="t" r="r" b="b"/>
            <a:pathLst>
              <a:path w="13112750" h="179070">
                <a:moveTo>
                  <a:pt x="0" y="178917"/>
                </a:moveTo>
                <a:lnTo>
                  <a:pt x="13112572" y="178917"/>
                </a:lnTo>
                <a:lnTo>
                  <a:pt x="13112572" y="0"/>
                </a:lnTo>
                <a:lnTo>
                  <a:pt x="0" y="0"/>
                </a:lnTo>
                <a:lnTo>
                  <a:pt x="0" y="178917"/>
                </a:lnTo>
                <a:close/>
              </a:path>
            </a:pathLst>
          </a:custGeom>
          <a:solidFill>
            <a:srgbClr val="ECE9E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Holder 4"/>
          <p:cNvSpPr>
            <a:spLocks noGrp="1"/>
          </p:cNvSpPr>
          <p:nvPr>
            <p:ph type="ftr" sz="quarter" idx="5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23" name="Holder 5"/>
          <p:cNvSpPr>
            <a:spLocks noGrp="1"/>
          </p:cNvSpPr>
          <p:nvPr>
            <p:ph type="dt" sz="half" idx="6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9/29/2021</a:t>
            </a:fld>
            <a:endParaRPr lang="en-US"/>
          </a:p>
        </p:txBody>
      </p:sp>
      <p:sp>
        <p:nvSpPr>
          <p:cNvPr id="24" name="Holder 6"/>
          <p:cNvSpPr>
            <a:spLocks noGrp="1"/>
          </p:cNvSpPr>
          <p:nvPr>
            <p:ph type="sldNum" sz="quarter" idx="7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22" name="Holder 2"/>
          <p:cNvSpPr>
            <a:spLocks noGrp="1"/>
          </p:cNvSpPr>
          <p:nvPr>
            <p:ph type="ctrTitle"/>
          </p:nvPr>
        </p:nvSpPr>
        <p:spPr>
          <a:xfrm>
            <a:off x="818025" y="546817"/>
            <a:ext cx="12923375" cy="66446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880">
          <p15:clr>
            <a:srgbClr val="FBAE40"/>
          </p15:clr>
        </p15:guide>
        <p15:guide id="2" pos="5120">
          <p15:clr>
            <a:srgbClr val="FBAE40"/>
          </p15:clr>
        </p15:guide>
        <p15:guide id="3" orient="horz" pos="5280">
          <p15:clr>
            <a:srgbClr val="FBAE40"/>
          </p15:clr>
        </p15:guide>
        <p15:guide id="5" pos="5216">
          <p15:clr>
            <a:srgbClr val="FBAE40"/>
          </p15:clr>
        </p15:guide>
        <p15:guide id="6" pos="5024">
          <p15:clr>
            <a:srgbClr val="FBAE40"/>
          </p15:clr>
        </p15:guide>
        <p15:guide id="8" pos="972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38187" y="465292"/>
            <a:ext cx="14579625" cy="786130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sz="4800" b="0" i="0">
                <a:solidFill>
                  <a:srgbClr val="004562"/>
                </a:solidFill>
                <a:latin typeface="Calibri"/>
                <a:cs typeface="Calibri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38200" y="2019224"/>
            <a:ext cx="14579612" cy="6286576"/>
          </a:xfrm>
          <a:prstGeom prst="rect">
            <a:avLst/>
          </a:prstGeom>
        </p:spPr>
        <p:txBody>
          <a:bodyPr wrap="square" lIns="0" tIns="0" rIns="0" bIns="0">
            <a:norm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s-IS" dirty="0"/>
          </a:p>
        </p:txBody>
      </p:sp>
      <p:sp>
        <p:nvSpPr>
          <p:cNvPr id="7" name="Holder 4"/>
          <p:cNvSpPr>
            <a:spLocks noGrp="1"/>
          </p:cNvSpPr>
          <p:nvPr>
            <p:ph type="ftr" sz="quarter" idx="3"/>
          </p:nvPr>
        </p:nvSpPr>
        <p:spPr>
          <a:xfrm>
            <a:off x="5527040" y="8686800"/>
            <a:ext cx="5201920" cy="27432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noProof="0"/>
          </a:p>
        </p:txBody>
      </p:sp>
      <p:sp>
        <p:nvSpPr>
          <p:cNvPr id="8" name="Holder 5"/>
          <p:cNvSpPr>
            <a:spLocks noGrp="1"/>
          </p:cNvSpPr>
          <p:nvPr>
            <p:ph type="dt" sz="half" idx="2"/>
          </p:nvPr>
        </p:nvSpPr>
        <p:spPr>
          <a:xfrm>
            <a:off x="81280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noProof="0"/>
              <a:t>9/29/2021</a:t>
            </a:fld>
            <a:endParaRPr lang="en-US" noProof="0" dirty="0"/>
          </a:p>
        </p:txBody>
      </p:sp>
      <p:sp>
        <p:nvSpPr>
          <p:cNvPr id="9" name="Holder 6"/>
          <p:cNvSpPr>
            <a:spLocks noGrp="1"/>
          </p:cNvSpPr>
          <p:nvPr>
            <p:ph type="sldNum" sz="quarter" idx="4"/>
          </p:nvPr>
        </p:nvSpPr>
        <p:spPr>
          <a:xfrm>
            <a:off x="11704320" y="8686800"/>
            <a:ext cx="3738880" cy="274320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noProof="0"/>
              <a:t>‹#›</a:t>
            </a:fld>
            <a:endParaRPr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71" r:id="rId2"/>
    <p:sldLayoutId id="2147483678" r:id="rId3"/>
    <p:sldLayoutId id="2147483672" r:id="rId4"/>
    <p:sldLayoutId id="2147483677" r:id="rId5"/>
    <p:sldLayoutId id="2147483682" r:id="rId6"/>
    <p:sldLayoutId id="2147483683" r:id="rId7"/>
    <p:sldLayoutId id="2147483684" r:id="rId8"/>
    <p:sldLayoutId id="2147483667" r:id="rId9"/>
    <p:sldLayoutId id="2147483670" r:id="rId10"/>
    <p:sldLayoutId id="2147483681" r:id="rId11"/>
    <p:sldLayoutId id="2147483668" r:id="rId12"/>
    <p:sldLayoutId id="2147483674" r:id="rId13"/>
  </p:sldLayoutIdLst>
  <p:timing>
    <p:tnLst>
      <p:par>
        <p:cTn id="1" dur="indefinite" restart="never" nodeType="tmRoot"/>
      </p:par>
    </p:tnLst>
  </p:timing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288000" indent="-288000">
        <a:buClr>
          <a:srgbClr val="004562"/>
        </a:buClr>
        <a:buFont typeface="Arial" charset="0"/>
        <a:buChar char="•"/>
        <a:tabLst/>
        <a:defRPr sz="3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742950" indent="-285750">
        <a:buClr>
          <a:srgbClr val="004562"/>
        </a:buClr>
        <a:buFont typeface="Arial" charset="0"/>
        <a:buChar char="•"/>
        <a:defRPr sz="2800">
          <a:latin typeface="+mn-lt"/>
          <a:ea typeface="+mn-ea"/>
          <a:cs typeface="+mn-cs"/>
        </a:defRPr>
      </a:lvl2pPr>
      <a:lvl3pPr marL="1200150" indent="-285750">
        <a:buClr>
          <a:srgbClr val="004562"/>
        </a:buClr>
        <a:buFont typeface="Arial" charset="0"/>
        <a:buChar char="•"/>
        <a:defRPr sz="2400">
          <a:latin typeface="+mn-lt"/>
          <a:ea typeface="+mn-ea"/>
          <a:cs typeface="+mn-cs"/>
        </a:defRPr>
      </a:lvl3pPr>
      <a:lvl4pPr marL="1657350" indent="-285750">
        <a:buClr>
          <a:srgbClr val="004562"/>
        </a:buClr>
        <a:buFont typeface="Arial" charset="0"/>
        <a:buChar char="•"/>
        <a:defRPr sz="2000">
          <a:latin typeface="+mn-lt"/>
          <a:ea typeface="+mn-ea"/>
          <a:cs typeface="+mn-cs"/>
        </a:defRPr>
      </a:lvl4pPr>
      <a:lvl5pPr marL="2114550" indent="-285750">
        <a:buClr>
          <a:srgbClr val="004562"/>
        </a:buClr>
        <a:buFont typeface="Arial" charset="0"/>
        <a:buChar char="•"/>
        <a:defRPr sz="1800"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lnSpcReduction="10000"/>
          </a:bodyPr>
          <a:lstStyle/>
          <a:p>
            <a:r>
              <a:rPr lang="is-IS" dirty="0" smtClean="0"/>
              <a:t>29. september 2021</a:t>
            </a:r>
            <a:endParaRPr lang="is-I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is-IS" dirty="0" smtClean="0"/>
              <a:t>Fjármálastöðugleiki 2021/2</a:t>
            </a:r>
            <a:endParaRPr lang="is-I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is-IS" dirty="0" smtClean="0"/>
              <a:t>Myndir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8858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670" y="2013199"/>
            <a:ext cx="5184659" cy="511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19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194" y="2299711"/>
            <a:ext cx="5181611" cy="454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0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474" y="2191507"/>
            <a:ext cx="5273051" cy="476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21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679" y="2191507"/>
            <a:ext cx="5056642" cy="476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1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299" y="2337811"/>
            <a:ext cx="5041402" cy="4468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45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247" y="2063491"/>
            <a:ext cx="5111506" cy="501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0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347" y="2042155"/>
            <a:ext cx="5035306" cy="505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6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15" y="2042155"/>
            <a:ext cx="5013970" cy="505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79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670" y="1930902"/>
            <a:ext cx="5184659" cy="5282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842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347" y="1760214"/>
            <a:ext cx="5035306" cy="5623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8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00" y="2362200"/>
            <a:ext cx="5090170" cy="496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2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247" y="2093971"/>
            <a:ext cx="5111506" cy="495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34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963" y="1705350"/>
            <a:ext cx="5084074" cy="573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74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203" y="2080255"/>
            <a:ext cx="5053594" cy="498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00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919" y="2232655"/>
            <a:ext cx="5026162" cy="4678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23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823" y="2130547"/>
            <a:ext cx="5038354" cy="488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37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691" y="1737354"/>
            <a:ext cx="4864618" cy="566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46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111" y="1534662"/>
            <a:ext cx="5001778" cy="607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12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299" y="2081779"/>
            <a:ext cx="5041402" cy="4980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02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299" y="1970526"/>
            <a:ext cx="5041402" cy="520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723" y="2080255"/>
            <a:ext cx="5114554" cy="498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36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443" y="2275327"/>
            <a:ext cx="5023114" cy="459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3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867" y="1731258"/>
            <a:ext cx="5096266" cy="568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56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67" y="2415535"/>
            <a:ext cx="5020066" cy="431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52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443" y="2293615"/>
            <a:ext cx="5023114" cy="455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076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063" y="2119879"/>
            <a:ext cx="5007874" cy="490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12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3400" y="1828799"/>
            <a:ext cx="5041402" cy="595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3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200" y="2057400"/>
            <a:ext cx="5050546" cy="549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6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627" y="1962906"/>
            <a:ext cx="5126746" cy="521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91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574" y="1933950"/>
            <a:ext cx="5196851" cy="527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0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430" y="2180839"/>
            <a:ext cx="5215139" cy="478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41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727" y="1572762"/>
            <a:ext cx="5050546" cy="59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478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775" y="2002531"/>
            <a:ext cx="5044450" cy="51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3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Fjármálakerfið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923" y="1475225"/>
            <a:ext cx="4962154" cy="6193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Fjármálakerfið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203" y="2118355"/>
            <a:ext cx="5053594" cy="490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81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Fjármálakerfið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727" y="2031487"/>
            <a:ext cx="5050546" cy="508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7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Fjármálakerfið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487" y="2022343"/>
            <a:ext cx="5081026" cy="509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99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Fjármálakerfið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539" y="1911090"/>
            <a:ext cx="5010922" cy="532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51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Fjármálakerfið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631" y="2101591"/>
            <a:ext cx="5062738" cy="494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42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Fjármálakerfið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863" y="2058919"/>
            <a:ext cx="5160274" cy="502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47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Fjármálakerfið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871" y="1836414"/>
            <a:ext cx="5032258" cy="547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80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Fjármálakerfið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055" y="2141215"/>
            <a:ext cx="5135890" cy="486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303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Fjármálakerfið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871" y="2049775"/>
            <a:ext cx="5032258" cy="504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67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343" y="2133595"/>
            <a:ext cx="5099314" cy="487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7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Fjármálakerfið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871" y="2273803"/>
            <a:ext cx="5032258" cy="459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1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Fjármálakerfið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4439" y="1693158"/>
            <a:ext cx="5087122" cy="575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17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Álagspróf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867" y="2339335"/>
            <a:ext cx="5096266" cy="4465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7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Álagspróf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867" y="2343907"/>
            <a:ext cx="5096266" cy="445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58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Álagspróf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323" y="2348479"/>
            <a:ext cx="4657353" cy="444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74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Álagspróf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4271" y="2380483"/>
            <a:ext cx="4727458" cy="4383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23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Álagspróf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739" y="2345431"/>
            <a:ext cx="4858522" cy="445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39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Álagspróf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67" y="2036059"/>
            <a:ext cx="5020066" cy="507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05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/>
              <a:t>Álagspróf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67" y="2036059"/>
            <a:ext cx="5020066" cy="507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629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Fjármálainnviðir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963" y="2092447"/>
            <a:ext cx="5084074" cy="495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3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967" y="2497832"/>
            <a:ext cx="5020066" cy="414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49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Fjármálainnviðir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5107" y="2199127"/>
            <a:ext cx="5065786" cy="474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18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Fjármálainnviðir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723" y="2281423"/>
            <a:ext cx="5114554" cy="458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27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Fjármálainnviðir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959" y="2266183"/>
            <a:ext cx="5148082" cy="461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21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Fjármálainnviðir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5295" y="1831842"/>
            <a:ext cx="5105410" cy="5480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4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Fjármálainnviðir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871" y="2180839"/>
            <a:ext cx="5032258" cy="478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148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Fjármálainnviðir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011" y="2351527"/>
            <a:ext cx="5077978" cy="444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26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Fjármálainnviðir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347" y="2385055"/>
            <a:ext cx="5035306" cy="437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777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Fjármálainnviðir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347" y="2385055"/>
            <a:ext cx="5035306" cy="437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92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Fjármálainnviðir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635" y="1988814"/>
            <a:ext cx="4998730" cy="516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31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Rammagrein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923" y="1973574"/>
            <a:ext cx="4962154" cy="519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40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443" y="2435347"/>
            <a:ext cx="5023114" cy="427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3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Rammagrein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391" y="2382007"/>
            <a:ext cx="5093218" cy="4379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4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Rammagrein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8343" y="2023867"/>
            <a:ext cx="5099314" cy="509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Rammagrein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994" y="1898898"/>
            <a:ext cx="5334011" cy="534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339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Rammagrein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994" y="1840986"/>
            <a:ext cx="5334011" cy="546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05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Rammagrein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15" y="1744974"/>
            <a:ext cx="5013970" cy="5654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67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Rammagrein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443" y="1866894"/>
            <a:ext cx="5023114" cy="5410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28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15" y="2272279"/>
            <a:ext cx="5013970" cy="459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48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s-IS" dirty="0" smtClean="0"/>
              <a:t>Fjármálastöðugleiki: Staða og horfur</a:t>
            </a:r>
            <a:endParaRPr lang="is-I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0" y="1981200"/>
            <a:ext cx="5126746" cy="575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5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233</Words>
  <Application>Microsoft Office PowerPoint</Application>
  <PresentationFormat>Custom</PresentationFormat>
  <Paragraphs>77</Paragraphs>
  <Slides>75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8" baseType="lpstr">
      <vt:lpstr>Arial</vt:lpstr>
      <vt:lpstr>Calibri</vt:lpstr>
      <vt:lpstr>Office Theme</vt:lpstr>
      <vt:lpstr>PowerPoint Presentation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Fjármálastöðugleiki: Staða og horfur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Fjármálakerfið</vt:lpstr>
      <vt:lpstr>Álagspróf</vt:lpstr>
      <vt:lpstr>Álagspróf</vt:lpstr>
      <vt:lpstr>Álagspróf</vt:lpstr>
      <vt:lpstr>Álagspróf</vt:lpstr>
      <vt:lpstr>Álagspróf</vt:lpstr>
      <vt:lpstr>Álagspróf</vt:lpstr>
      <vt:lpstr>Álagspróf</vt:lpstr>
      <vt:lpstr>Fjármálainnviðir</vt:lpstr>
      <vt:lpstr>Fjármálainnviðir</vt:lpstr>
      <vt:lpstr>Fjármálainnviðir</vt:lpstr>
      <vt:lpstr>Fjármálainnviðir</vt:lpstr>
      <vt:lpstr>Fjármálainnviðir</vt:lpstr>
      <vt:lpstr>Fjármálainnviðir</vt:lpstr>
      <vt:lpstr>Fjármálainnviðir</vt:lpstr>
      <vt:lpstr>Fjármálainnviðir</vt:lpstr>
      <vt:lpstr>Fjármálainnviðir</vt:lpstr>
      <vt:lpstr>Fjármálainnviðir</vt:lpstr>
      <vt:lpstr>Rammagrein</vt:lpstr>
      <vt:lpstr>Rammagrein</vt:lpstr>
      <vt:lpstr>Rammagrein</vt:lpstr>
      <vt:lpstr>Rammagrein</vt:lpstr>
      <vt:lpstr>Rammagrein</vt:lpstr>
      <vt:lpstr>Rammagrein</vt:lpstr>
      <vt:lpstr>Rammagrein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2017-04-11T16:12:00Z</dcterms:created>
  <dcterms:modified xsi:type="dcterms:W3CDTF">2021-09-29T09:56:34Z</dcterms:modified>
</cp:coreProperties>
</file>