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87"/>
  </p:notesMasterIdLst>
  <p:handoutMasterIdLst>
    <p:handoutMasterId r:id="rId88"/>
  </p:handoutMasterIdLst>
  <p:sldIdLst>
    <p:sldId id="280" r:id="rId2"/>
    <p:sldId id="522" r:id="rId3"/>
    <p:sldId id="1041" r:id="rId4"/>
    <p:sldId id="1042" r:id="rId5"/>
    <p:sldId id="1043" r:id="rId6"/>
    <p:sldId id="1044" r:id="rId7"/>
    <p:sldId id="1045" r:id="rId8"/>
    <p:sldId id="1046" r:id="rId9"/>
    <p:sldId id="1047" r:id="rId10"/>
    <p:sldId id="1048" r:id="rId11"/>
    <p:sldId id="1049" r:id="rId12"/>
    <p:sldId id="1050" r:id="rId13"/>
    <p:sldId id="1051" r:id="rId14"/>
    <p:sldId id="1052" r:id="rId15"/>
    <p:sldId id="1053" r:id="rId16"/>
    <p:sldId id="1054" r:id="rId17"/>
    <p:sldId id="1055" r:id="rId18"/>
    <p:sldId id="1056" r:id="rId19"/>
    <p:sldId id="1057" r:id="rId20"/>
    <p:sldId id="1058" r:id="rId21"/>
    <p:sldId id="1059" r:id="rId22"/>
    <p:sldId id="1060" r:id="rId23"/>
    <p:sldId id="1061" r:id="rId24"/>
    <p:sldId id="1062" r:id="rId25"/>
    <p:sldId id="1063" r:id="rId26"/>
    <p:sldId id="1064" r:id="rId27"/>
    <p:sldId id="1065" r:id="rId28"/>
    <p:sldId id="1066" r:id="rId29"/>
    <p:sldId id="1067" r:id="rId30"/>
    <p:sldId id="1068" r:id="rId31"/>
    <p:sldId id="1069" r:id="rId32"/>
    <p:sldId id="1070" r:id="rId33"/>
    <p:sldId id="1071" r:id="rId34"/>
    <p:sldId id="1072" r:id="rId35"/>
    <p:sldId id="1073" r:id="rId36"/>
    <p:sldId id="1074" r:id="rId37"/>
    <p:sldId id="1075" r:id="rId38"/>
    <p:sldId id="1076" r:id="rId39"/>
    <p:sldId id="1077" r:id="rId40"/>
    <p:sldId id="1078" r:id="rId41"/>
    <p:sldId id="1079" r:id="rId42"/>
    <p:sldId id="1080" r:id="rId43"/>
    <p:sldId id="1081" r:id="rId44"/>
    <p:sldId id="1082" r:id="rId45"/>
    <p:sldId id="1083" r:id="rId46"/>
    <p:sldId id="1084" r:id="rId47"/>
    <p:sldId id="1085" r:id="rId48"/>
    <p:sldId id="990" r:id="rId49"/>
    <p:sldId id="1086" r:id="rId50"/>
    <p:sldId id="1087" r:id="rId51"/>
    <p:sldId id="1088" r:id="rId52"/>
    <p:sldId id="1089" r:id="rId53"/>
    <p:sldId id="1090" r:id="rId54"/>
    <p:sldId id="1091" r:id="rId55"/>
    <p:sldId id="1092" r:id="rId56"/>
    <p:sldId id="1093" r:id="rId57"/>
    <p:sldId id="1094" r:id="rId58"/>
    <p:sldId id="1095" r:id="rId59"/>
    <p:sldId id="1096" r:id="rId60"/>
    <p:sldId id="1097" r:id="rId61"/>
    <p:sldId id="1098" r:id="rId62"/>
    <p:sldId id="1033" r:id="rId63"/>
    <p:sldId id="1099" r:id="rId64"/>
    <p:sldId id="1100" r:id="rId65"/>
    <p:sldId id="1101" r:id="rId66"/>
    <p:sldId id="1102" r:id="rId67"/>
    <p:sldId id="1103" r:id="rId68"/>
    <p:sldId id="1104" r:id="rId69"/>
    <p:sldId id="1105" r:id="rId70"/>
    <p:sldId id="1106" r:id="rId71"/>
    <p:sldId id="1040" r:id="rId72"/>
    <p:sldId id="1107" r:id="rId73"/>
    <p:sldId id="1108" r:id="rId74"/>
    <p:sldId id="1109" r:id="rId75"/>
    <p:sldId id="1110" r:id="rId76"/>
    <p:sldId id="1111" r:id="rId77"/>
    <p:sldId id="1112" r:id="rId78"/>
    <p:sldId id="1113" r:id="rId79"/>
    <p:sldId id="1114" r:id="rId80"/>
    <p:sldId id="1115" r:id="rId81"/>
    <p:sldId id="1116" r:id="rId82"/>
    <p:sldId id="1117" r:id="rId83"/>
    <p:sldId id="1118" r:id="rId84"/>
    <p:sldId id="1119" r:id="rId85"/>
    <p:sldId id="1120" r:id="rId86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6473" autoAdjust="0"/>
  </p:normalViewPr>
  <p:slideViewPr>
    <p:cSldViewPr>
      <p:cViewPr varScale="1">
        <p:scale>
          <a:sx n="48" d="100"/>
          <a:sy n="48" d="100"/>
        </p:scale>
        <p:origin x="760" y="32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28.9.2023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9/28/2023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9/28/2023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9/28/2023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9/28/2023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20. september 2023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Fjármálastöðugleiki 2023/2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/>
              <a:t>Myndir</a:t>
            </a:r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E1BEFE90-0FF2-BA88-9DDA-2AA1D06F6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923282"/>
            <a:ext cx="5084074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DC03DA92-AAAE-9EB9-A152-37E42A280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354575"/>
            <a:ext cx="4992634" cy="4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1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D2BB8D21-6728-5A54-D88A-F6282A97C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2144263"/>
            <a:ext cx="5056642" cy="4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6A14679-A807-293E-022E-87048451C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725162"/>
            <a:ext cx="5084074" cy="56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6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a line&#10;&#10;Description automatically generated">
            <a:extLst>
              <a:ext uri="{FF2B5EF4-FFF2-40B4-BE49-F238E27FC236}">
                <a16:creationId xmlns:a16="http://schemas.microsoft.com/office/drawing/2014/main" id="{9CC27C93-1CF2-47D0-219F-8457D2EE7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567936"/>
            <a:ext cx="5017018" cy="40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5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orange lines and numbers&#10;&#10;Description automatically generated">
            <a:extLst>
              <a:ext uri="{FF2B5EF4-FFF2-40B4-BE49-F238E27FC236}">
                <a16:creationId xmlns:a16="http://schemas.microsoft.com/office/drawing/2014/main" id="{2D6498CF-3CF2-4F1B-5673-525CF9067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2316475"/>
            <a:ext cx="5190755" cy="451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32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growth and decline&#10;&#10;Description automatically generated with medium confidence">
            <a:extLst>
              <a:ext uri="{FF2B5EF4-FFF2-40B4-BE49-F238E27FC236}">
                <a16:creationId xmlns:a16="http://schemas.microsoft.com/office/drawing/2014/main" id="{B3493C9A-5820-CBEE-0812-C33199CE5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07" y="1877562"/>
            <a:ext cx="4989586" cy="53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49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8EA4F0DA-670E-21C2-D8C0-386B6037A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2327143"/>
            <a:ext cx="5001778" cy="44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61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6476A4E8-9E4E-CFFF-BA7F-0878A2FB05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78" y="2325619"/>
            <a:ext cx="5361443" cy="44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13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9F77467-19DE-D6F4-A52E-E5C61BC5E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526" y="2048251"/>
            <a:ext cx="5202947" cy="504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33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a number of countries/regions&#10;&#10;Description automatically generated">
            <a:extLst>
              <a:ext uri="{FF2B5EF4-FFF2-40B4-BE49-F238E27FC236}">
                <a16:creationId xmlns:a16="http://schemas.microsoft.com/office/drawing/2014/main" id="{2EFB95F9-0666-CE60-0522-019A01A09E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186935"/>
            <a:ext cx="5017018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6" name="Picture 5" descr="A graph with numbers and text&#10;&#10;Description automatically generated">
            <a:extLst>
              <a:ext uri="{FF2B5EF4-FFF2-40B4-BE49-F238E27FC236}">
                <a16:creationId xmlns:a16="http://schemas.microsoft.com/office/drawing/2014/main" id="{D8ADC798-D26A-99DF-7122-B5246A09B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2043679"/>
            <a:ext cx="5090170" cy="505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02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n a white background&#10;&#10;Description automatically generated">
            <a:extLst>
              <a:ext uri="{FF2B5EF4-FFF2-40B4-BE49-F238E27FC236}">
                <a16:creationId xmlns:a16="http://schemas.microsoft.com/office/drawing/2014/main" id="{859A9013-9161-532E-DC7F-135B3B64A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090" y="1482845"/>
            <a:ext cx="5321819" cy="6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66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5538FBFF-3EAF-D262-6C10-8FA33EE0F1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50" y="1639818"/>
            <a:ext cx="5276099" cy="58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C261237-84AA-DB30-5B50-93768F0B27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71" y="1831842"/>
            <a:ext cx="5108458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12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F31A7A9F-4A7C-D0BC-13C1-10F621767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1923282"/>
            <a:ext cx="4992634" cy="529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71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orange and blue lines&#10;&#10;Description automatically generated">
            <a:extLst>
              <a:ext uri="{FF2B5EF4-FFF2-40B4-BE49-F238E27FC236}">
                <a16:creationId xmlns:a16="http://schemas.microsoft.com/office/drawing/2014/main" id="{F4217220-AA32-3207-E9AC-57D0A4E0F0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58" y="2426203"/>
            <a:ext cx="5376683" cy="42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45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366894DA-A1D4-AC95-AA14-3A4658CA4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487164"/>
            <a:ext cx="5081026" cy="416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90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DE54FC69-2FBD-BA03-FA24-4F19A2D55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19" y="1868418"/>
            <a:ext cx="5102362" cy="54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18C60BB4-DA49-81BA-32FE-A8A1C70C9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872990"/>
            <a:ext cx="5087122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80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CBACC0E-8634-70F9-624E-E72BF3C2C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587" y="1996435"/>
            <a:ext cx="5004826" cy="51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4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184FBF8-174B-8206-F9E3-BD87EDCDF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4" y="2287519"/>
            <a:ext cx="5410211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58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EDC71D77-A812-A318-0E1B-9A83284A2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071111"/>
            <a:ext cx="5023114" cy="50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5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DC92C2A0-1A0B-ED17-4C03-662AE8799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03" y="2273803"/>
            <a:ext cx="4977394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68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blue and red lines&#10;&#10;Description automatically generated">
            <a:extLst>
              <a:ext uri="{FF2B5EF4-FFF2-40B4-BE49-F238E27FC236}">
                <a16:creationId xmlns:a16="http://schemas.microsoft.com/office/drawing/2014/main" id="{23912492-CAA4-B740-DAA2-2DFC1BF03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112259"/>
            <a:ext cx="5038354" cy="49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37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lines and numbers&#10;&#10;Description automatically generated">
            <a:extLst>
              <a:ext uri="{FF2B5EF4-FFF2-40B4-BE49-F238E27FC236}">
                <a16:creationId xmlns:a16="http://schemas.microsoft.com/office/drawing/2014/main" id="{7552595D-EA2A-D9D3-3803-21DAEAC61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2153407"/>
            <a:ext cx="5047498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9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4C01BB38-2717-3A80-0313-3139B873E6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107687"/>
            <a:ext cx="5074930" cy="49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34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B1B48895-638F-2662-CE74-6A32E2E5E9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827270"/>
            <a:ext cx="5023114" cy="548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271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33B9019A-BB4E-3FC8-CB2B-74066217E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1921758"/>
            <a:ext cx="5026162" cy="530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675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BC822826-5D54-F4E7-2366-667A094464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112259"/>
            <a:ext cx="5099314" cy="49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73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BCCC59AA-6C6C-F8DF-3D42-50C8C8DB3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022343"/>
            <a:ext cx="5074930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41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8085D15C-43C7-46DD-F2D5-FFB129034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59" y="2324095"/>
            <a:ext cx="5071882" cy="44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64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EEC0A5A8-797D-5E6C-C23E-933C74954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436871"/>
            <a:ext cx="5013970" cy="427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34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colorful lines and numbers&#10;&#10;Description automatically generated">
            <a:extLst>
              <a:ext uri="{FF2B5EF4-FFF2-40B4-BE49-F238E27FC236}">
                <a16:creationId xmlns:a16="http://schemas.microsoft.com/office/drawing/2014/main" id="{30EBAEE2-9066-232C-F272-9C2723095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620006"/>
            <a:ext cx="5020066" cy="59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99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E9115DFD-C1F2-D865-5D23-CE7881635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891278"/>
            <a:ext cx="5020066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662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0E56447B-CA96-7C67-5901-FC6783C8C8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013199"/>
            <a:ext cx="5026162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283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4E95965C-C826-8796-3243-61EEC8BD1F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1510278"/>
            <a:ext cx="5017018" cy="6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67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665D50AB-EE59-7B07-2E9E-C496C7719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961382"/>
            <a:ext cx="5111506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2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975CA0C-A198-3D51-0237-4CDB56D1F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199" y="2002531"/>
            <a:ext cx="5117602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14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CF8CB3D2-D3A2-6401-7FD8-038BF0C9F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522470"/>
            <a:ext cx="5111506" cy="60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85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E9327B01-4D69-5680-5555-663D92A05F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2065015"/>
            <a:ext cx="5120650" cy="5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66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f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B0DD0268-D60B-67F1-CB2C-DC2896398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671822"/>
            <a:ext cx="5013970" cy="58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2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on a white background&#10;&#10;Description automatically generated">
            <a:extLst>
              <a:ext uri="{FF2B5EF4-FFF2-40B4-BE49-F238E27FC236}">
                <a16:creationId xmlns:a16="http://schemas.microsoft.com/office/drawing/2014/main" id="{748530E2-BFEB-2827-5624-3F0C361E9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87" y="1891278"/>
            <a:ext cx="5157226" cy="536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green and blue lines&#10;&#10;Description automatically generated">
            <a:extLst>
              <a:ext uri="{FF2B5EF4-FFF2-40B4-BE49-F238E27FC236}">
                <a16:creationId xmlns:a16="http://schemas.microsoft.com/office/drawing/2014/main" id="{4F33912F-A6F4-0C56-9C9B-88C75B38E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004055"/>
            <a:ext cx="5074930" cy="51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06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different colored squares and numbers&#10;&#10;Description automatically generated">
            <a:extLst>
              <a:ext uri="{FF2B5EF4-FFF2-40B4-BE49-F238E27FC236}">
                <a16:creationId xmlns:a16="http://schemas.microsoft.com/office/drawing/2014/main" id="{392727C7-CC45-5EA8-9CCE-11B901B84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84242"/>
            <a:ext cx="5041402" cy="51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443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EA2F001F-52C2-02FC-50B6-1BD2D805D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07" y="2305807"/>
            <a:ext cx="4989586" cy="45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949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6CE4AB54-E164-8937-B631-AFF498F52B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6" y="1388357"/>
            <a:ext cx="5172467" cy="63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699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BE9883A1-116A-59F7-8D83-41D3002F4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15" y="1693158"/>
            <a:ext cx="4937770" cy="5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98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C3A04EC-DBF0-0027-841B-CA855C7520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001007"/>
            <a:ext cx="5038354" cy="514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066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C910C89E-C233-3F1D-A27F-DB6651F55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06" y="2040631"/>
            <a:ext cx="5218187" cy="50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33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a red dot&#10;&#10;Description automatically generated">
            <a:extLst>
              <a:ext uri="{FF2B5EF4-FFF2-40B4-BE49-F238E27FC236}">
                <a16:creationId xmlns:a16="http://schemas.microsoft.com/office/drawing/2014/main" id="{D9D14C55-A5F9-5FC0-318D-2CD71A4D03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1595622"/>
            <a:ext cx="5081026" cy="5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79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A0C4F0C4-F769-BF4A-9AC2-B1F6B4BAD1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2139691"/>
            <a:ext cx="5120650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011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1D3974E-12B5-78D4-A41E-CCB5B8F6B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139691"/>
            <a:ext cx="5026162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422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D9CAE6D-1981-D1BB-7E90-7CAAE1A98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139691"/>
            <a:ext cx="5026162" cy="486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08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761916D5-D535-436E-BDEF-505598472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194555"/>
            <a:ext cx="5035306" cy="47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68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2F48D435-C3F5-538E-598A-22A980C5F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1990338"/>
            <a:ext cx="5081026" cy="51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769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Fjármálakerfið</a:t>
            </a:r>
          </a:p>
        </p:txBody>
      </p:sp>
      <p:pic>
        <p:nvPicPr>
          <p:cNvPr id="4" name="Picture 3" descr="A graph with numbers and a bar&#10;&#10;Description automatically generated with medium confidence">
            <a:extLst>
              <a:ext uri="{FF2B5EF4-FFF2-40B4-BE49-F238E27FC236}">
                <a16:creationId xmlns:a16="http://schemas.microsoft.com/office/drawing/2014/main" id="{D04FD3F9-536E-9AC8-3A94-785835EE8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186935"/>
            <a:ext cx="5023114" cy="477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89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a line and numbers&#10;&#10;Description automatically generated">
            <a:extLst>
              <a:ext uri="{FF2B5EF4-FFF2-40B4-BE49-F238E27FC236}">
                <a16:creationId xmlns:a16="http://schemas.microsoft.com/office/drawing/2014/main" id="{D0289A06-B0AC-7F70-AF1F-314FF7E4BE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2354575"/>
            <a:ext cx="5087122" cy="4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075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blue and red lines&#10;&#10;Description automatically generated">
            <a:extLst>
              <a:ext uri="{FF2B5EF4-FFF2-40B4-BE49-F238E27FC236}">
                <a16:creationId xmlns:a16="http://schemas.microsoft.com/office/drawing/2014/main" id="{5761044E-86A1-CF81-0379-24D8C4B9B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342383"/>
            <a:ext cx="5077978" cy="4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04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CBF0D2B2-AE50-6963-2988-3EA215974F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35703"/>
            <a:ext cx="5023114" cy="467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912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B50111BB-991D-8C98-B9CF-4403BF85B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47" y="2272279"/>
            <a:ext cx="4654305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80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numbers and columns&#10;&#10;Description automatically generated">
            <a:extLst>
              <a:ext uri="{FF2B5EF4-FFF2-40B4-BE49-F238E27FC236}">
                <a16:creationId xmlns:a16="http://schemas.microsoft.com/office/drawing/2014/main" id="{B82C7842-2461-1799-9989-191859D583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15" y="2375911"/>
            <a:ext cx="4709170" cy="43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14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CC068AD-8F7C-0AAE-C625-C5037EEA9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163" y="2339335"/>
            <a:ext cx="4931674" cy="4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097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96CAC07C-5DF8-990A-FD88-29A441E60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057395"/>
            <a:ext cx="5013970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046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with numbers and text&#10;&#10;Description automatically generated">
            <a:extLst>
              <a:ext uri="{FF2B5EF4-FFF2-40B4-BE49-F238E27FC236}">
                <a16:creationId xmlns:a16="http://schemas.microsoft.com/office/drawing/2014/main" id="{7622517D-8B71-0B92-1FDE-3892E4F8C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91" y="2057395"/>
            <a:ext cx="5017018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5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365EC86A-C94D-0581-8B9E-5E8B01C6D6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549648"/>
            <a:ext cx="5020066" cy="404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197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III Álagspróf Seðlabanka Íslands 2023</a:t>
            </a:r>
          </a:p>
        </p:txBody>
      </p:sp>
      <p:pic>
        <p:nvPicPr>
          <p:cNvPr id="4" name="Picture 3" descr="A graph of a number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79C0B2D3-C907-64A0-5BC1-DD792F23A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110735"/>
            <a:ext cx="5013970" cy="492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146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34F09A77-CB2D-5F79-AFD3-B22F532DA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402" y="2087875"/>
            <a:ext cx="5663196" cy="496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030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FF607570-0527-B056-0661-470FADF09D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203699"/>
            <a:ext cx="5074930" cy="4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83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8A26E5C7-CE81-7CB5-15D5-C6196BE8BA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046727"/>
            <a:ext cx="5099314" cy="505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76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8135FE27-FFFF-AA2C-82D6-6E54D2B1CC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2313427"/>
            <a:ext cx="5056642" cy="451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68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of a number of months&#10;&#10;Description automatically generated with medium confidence">
            <a:extLst>
              <a:ext uri="{FF2B5EF4-FFF2-40B4-BE49-F238E27FC236}">
                <a16:creationId xmlns:a16="http://schemas.microsoft.com/office/drawing/2014/main" id="{08D41865-7556-D9FD-94E3-CA524ABE7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68291"/>
            <a:ext cx="5096266" cy="44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30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orange and blue lines&#10;&#10;Description automatically generated">
            <a:extLst>
              <a:ext uri="{FF2B5EF4-FFF2-40B4-BE49-F238E27FC236}">
                <a16:creationId xmlns:a16="http://schemas.microsoft.com/office/drawing/2014/main" id="{C39AAD88-C231-B41F-CF70-C3B86E8DC1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2374387"/>
            <a:ext cx="5163323" cy="43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274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F387F23E-D68C-0796-7C63-8B2BDDFCD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850130"/>
            <a:ext cx="5105410" cy="54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926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A9BFDAFB-4074-81E2-6AA7-1B7CA38B1A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2372863"/>
            <a:ext cx="5196851" cy="439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1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of a number of people&#10;&#10;Description automatically generated">
            <a:extLst>
              <a:ext uri="{FF2B5EF4-FFF2-40B4-BE49-F238E27FC236}">
                <a16:creationId xmlns:a16="http://schemas.microsoft.com/office/drawing/2014/main" id="{832CE2AF-AA5C-02E5-3891-698179C41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673092"/>
            <a:ext cx="5050546" cy="37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5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9601567-F226-3A9E-D33E-D98700C405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5" y="2258563"/>
            <a:ext cx="5074930" cy="46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781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orange and blue lines&#10;&#10;Description automatically generated">
            <a:extLst>
              <a:ext uri="{FF2B5EF4-FFF2-40B4-BE49-F238E27FC236}">
                <a16:creationId xmlns:a16="http://schemas.microsoft.com/office/drawing/2014/main" id="{7BA4B2B4-D0CE-8883-E7FD-E81387510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223511"/>
            <a:ext cx="5041402" cy="469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59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of a number of people&#10;&#10;Description automatically generated">
            <a:extLst>
              <a:ext uri="{FF2B5EF4-FFF2-40B4-BE49-F238E27FC236}">
                <a16:creationId xmlns:a16="http://schemas.microsoft.com/office/drawing/2014/main" id="{5B7BF6BC-0927-1605-7E35-C87365CAAF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362195"/>
            <a:ext cx="5114554" cy="44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353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a line going up&#10;&#10;Description automatically generated">
            <a:extLst>
              <a:ext uri="{FF2B5EF4-FFF2-40B4-BE49-F238E27FC236}">
                <a16:creationId xmlns:a16="http://schemas.microsoft.com/office/drawing/2014/main" id="{919C8D70-6697-639A-1489-5701D12975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513072"/>
            <a:ext cx="5081026" cy="41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489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0F41197F-7DA6-37E5-E80F-19A29AF757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388103"/>
            <a:ext cx="5160274" cy="436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897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71392BFB-412B-157A-A68B-D1A7F69C8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39" y="2497832"/>
            <a:ext cx="4934722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870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IV Fjármálainnviðir</a:t>
            </a:r>
          </a:p>
        </p:txBody>
      </p:sp>
      <p:pic>
        <p:nvPicPr>
          <p:cNvPr id="4" name="Picture 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13577F9-54E1-D9DC-DBB1-AC77E9F43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99" y="2490212"/>
            <a:ext cx="4812802" cy="416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8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Fjármálastöðugleiki: Staða og horfur</a:t>
            </a:r>
          </a:p>
        </p:txBody>
      </p:sp>
      <p:pic>
        <p:nvPicPr>
          <p:cNvPr id="4" name="Picture 3" descr="A graph with numbers and a bar&#10;&#10;Description automatically generated with medium confidence">
            <a:extLst>
              <a:ext uri="{FF2B5EF4-FFF2-40B4-BE49-F238E27FC236}">
                <a16:creationId xmlns:a16="http://schemas.microsoft.com/office/drawing/2014/main" id="{FFDB4038-6972-FE90-78ED-5D329143D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1822698"/>
            <a:ext cx="5163323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91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326</Words>
  <Application>Microsoft Office PowerPoint</Application>
  <PresentationFormat>Custom</PresentationFormat>
  <Paragraphs>87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PowerPoint Presentation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III Álagspróf Seðlabanka Íslands 2023</vt:lpstr>
      <vt:lpstr>III Álagspróf Seðlabanka Íslands 2023</vt:lpstr>
      <vt:lpstr>III Álagspróf Seðlabanka Íslands 2023</vt:lpstr>
      <vt:lpstr>III Álagspróf Seðlabanka Íslands 2023</vt:lpstr>
      <vt:lpstr>III Álagspróf Seðlabanka Íslands 2023</vt:lpstr>
      <vt:lpstr>III Álagspróf Seðlabanka Íslands 2023</vt:lpstr>
      <vt:lpstr>III Álagspróf Seðlabanka Íslands 2023</vt:lpstr>
      <vt:lpstr>III Álagspróf Seðlabanka Íslands 2023</vt:lpstr>
      <vt:lpstr>III Álagspróf Seðlabanka Íslands 2023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  <vt:lpstr>IV Fjármálainnviðir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2023-09-28T09:45:28Z</dcterms:modified>
</cp:coreProperties>
</file>