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280" r:id="rId2"/>
    <p:sldId id="522" r:id="rId3"/>
    <p:sldId id="947" r:id="rId4"/>
    <p:sldId id="948" r:id="rId5"/>
    <p:sldId id="949" r:id="rId6"/>
    <p:sldId id="950" r:id="rId7"/>
    <p:sldId id="1020" r:id="rId8"/>
    <p:sldId id="1021" r:id="rId9"/>
    <p:sldId id="1022" r:id="rId10"/>
    <p:sldId id="1023" r:id="rId11"/>
    <p:sldId id="1024" r:id="rId12"/>
    <p:sldId id="1025" r:id="rId13"/>
    <p:sldId id="1026" r:id="rId14"/>
    <p:sldId id="1027" r:id="rId15"/>
    <p:sldId id="1028" r:id="rId16"/>
    <p:sldId id="1029" r:id="rId17"/>
    <p:sldId id="1030" r:id="rId18"/>
    <p:sldId id="1031" r:id="rId19"/>
    <p:sldId id="1032" r:id="rId20"/>
    <p:sldId id="1033" r:id="rId21"/>
    <p:sldId id="1034" r:id="rId22"/>
    <p:sldId id="1035" r:id="rId23"/>
    <p:sldId id="1036" r:id="rId24"/>
    <p:sldId id="1037" r:id="rId25"/>
    <p:sldId id="1038" r:id="rId26"/>
    <p:sldId id="1039" r:id="rId27"/>
    <p:sldId id="1040" r:id="rId28"/>
    <p:sldId id="1041" r:id="rId29"/>
    <p:sldId id="1042" r:id="rId30"/>
    <p:sldId id="1043" r:id="rId31"/>
    <p:sldId id="1044" r:id="rId32"/>
    <p:sldId id="1045" r:id="rId33"/>
    <p:sldId id="1046" r:id="rId34"/>
    <p:sldId id="1047" r:id="rId35"/>
    <p:sldId id="1048" r:id="rId36"/>
    <p:sldId id="1049" r:id="rId37"/>
    <p:sldId id="1050" r:id="rId38"/>
    <p:sldId id="1051" r:id="rId39"/>
    <p:sldId id="1052" r:id="rId40"/>
    <p:sldId id="1053" r:id="rId41"/>
    <p:sldId id="1054" r:id="rId42"/>
    <p:sldId id="1055" r:id="rId43"/>
    <p:sldId id="1056" r:id="rId44"/>
    <p:sldId id="1057" r:id="rId45"/>
    <p:sldId id="1058" r:id="rId46"/>
    <p:sldId id="1059" r:id="rId47"/>
    <p:sldId id="1060" r:id="rId48"/>
    <p:sldId id="1061" r:id="rId49"/>
    <p:sldId id="1062" r:id="rId50"/>
    <p:sldId id="1063" r:id="rId51"/>
    <p:sldId id="1064" r:id="rId52"/>
    <p:sldId id="1065" r:id="rId53"/>
    <p:sldId id="1066" r:id="rId54"/>
    <p:sldId id="1067" r:id="rId55"/>
    <p:sldId id="922" r:id="rId56"/>
    <p:sldId id="1068" r:id="rId57"/>
    <p:sldId id="1069" r:id="rId58"/>
    <p:sldId id="1070" r:id="rId59"/>
    <p:sldId id="1071" r:id="rId60"/>
    <p:sldId id="1072" r:id="rId61"/>
    <p:sldId id="1073" r:id="rId62"/>
    <p:sldId id="1074" r:id="rId63"/>
    <p:sldId id="1075" r:id="rId64"/>
    <p:sldId id="1076" r:id="rId65"/>
    <p:sldId id="1077" r:id="rId66"/>
    <p:sldId id="1078" r:id="rId67"/>
    <p:sldId id="1079" r:id="rId68"/>
    <p:sldId id="1080" r:id="rId69"/>
    <p:sldId id="1081" r:id="rId70"/>
    <p:sldId id="1096" r:id="rId71"/>
    <p:sldId id="1097" r:id="rId72"/>
    <p:sldId id="1098" r:id="rId73"/>
    <p:sldId id="1099" r:id="rId74"/>
    <p:sldId id="1100" r:id="rId75"/>
    <p:sldId id="1101" r:id="rId76"/>
    <p:sldId id="1012" r:id="rId77"/>
    <p:sldId id="1082" r:id="rId78"/>
    <p:sldId id="1083" r:id="rId79"/>
    <p:sldId id="1084" r:id="rId80"/>
    <p:sldId id="1085" r:id="rId81"/>
    <p:sldId id="1086" r:id="rId82"/>
    <p:sldId id="1087" r:id="rId83"/>
    <p:sldId id="1088" r:id="rId84"/>
    <p:sldId id="1089" r:id="rId85"/>
    <p:sldId id="1090" r:id="rId86"/>
    <p:sldId id="1091" r:id="rId87"/>
    <p:sldId id="1092" r:id="rId88"/>
    <p:sldId id="1093" r:id="rId89"/>
    <p:sldId id="1094" r:id="rId90"/>
    <p:sldId id="1095" r:id="rId91"/>
    <p:sldId id="1102" r:id="rId92"/>
    <p:sldId id="1103" r:id="rId93"/>
    <p:sldId id="1104" r:id="rId94"/>
    <p:sldId id="1105" r:id="rId95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6473" autoAdjust="0"/>
  </p:normalViewPr>
  <p:slideViewPr>
    <p:cSldViewPr>
      <p:cViewPr varScale="1">
        <p:scale>
          <a:sx n="54" d="100"/>
          <a:sy n="54" d="100"/>
        </p:scale>
        <p:origin x="96" y="1584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8.4.2025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4/8/2025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/>
              <a:t>Dragið </a:t>
            </a:r>
            <a:r>
              <a:rPr lang="is-IS" noProof="0" dirty="0"/>
              <a:t>mynd</a:t>
            </a:r>
            <a:r>
              <a:rPr lang="is-IS" dirty="0"/>
              <a:t> inn í myndflötinn eða veljið myndflöt og notið „insert picture“ hnapp frá valblaði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4/8/2025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4/8/2025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4/8/2025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26. mars 2025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Fjármálastöðugleiki 2025/1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/>
              <a:t>Myndir</a:t>
            </a:r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40E187D9-7FBF-DC97-7F7F-4C366E6A57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307331"/>
            <a:ext cx="5013970" cy="45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63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the number of countries/regions&#10;&#10;AI-generated content may be incorrect.">
            <a:extLst>
              <a:ext uri="{FF2B5EF4-FFF2-40B4-BE49-F238E27FC236}">
                <a16:creationId xmlns:a16="http://schemas.microsoft.com/office/drawing/2014/main" id="{563470AF-16EF-3DD5-BF53-6AF94F55C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186" y="2026915"/>
            <a:ext cx="5309627" cy="50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70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3229E8B9-1F77-45E9-E5CB-0DFB6304D3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2436871"/>
            <a:ext cx="5029210" cy="427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08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1A6731D-1758-9D24-1BDD-68512A6474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2494784"/>
            <a:ext cx="5029210" cy="415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16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EA01156-B65E-7C36-56A0-5ACA56463C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2013199"/>
            <a:ext cx="5029210" cy="51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05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A5A998E6-1E71-B68E-389F-B85CD51ECC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1577334"/>
            <a:ext cx="5074930" cy="598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67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blue and orange lines&#10;&#10;AI-generated content may be incorrect.">
            <a:extLst>
              <a:ext uri="{FF2B5EF4-FFF2-40B4-BE49-F238E27FC236}">
                <a16:creationId xmlns:a16="http://schemas.microsoft.com/office/drawing/2014/main" id="{1301EF17-1850-C0CD-5984-201233159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75" y="2013199"/>
            <a:ext cx="5120650" cy="51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6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blue and orange lines&#10;&#10;AI-generated content may be incorrect.">
            <a:extLst>
              <a:ext uri="{FF2B5EF4-FFF2-40B4-BE49-F238E27FC236}">
                <a16:creationId xmlns:a16="http://schemas.microsoft.com/office/drawing/2014/main" id="{CB1F79AD-AB56-678E-F3CE-29375A10D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18" y="2316475"/>
            <a:ext cx="5178563" cy="45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3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54359812-0EB6-00B3-4C91-317AD35847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1723638"/>
            <a:ext cx="5032258" cy="569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92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5D7EAED8-68ED-AC55-0C57-C195F74A9F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159" y="2197603"/>
            <a:ext cx="4995682" cy="474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42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blue lines&#10;&#10;AI-generated content may be incorrect.">
            <a:extLst>
              <a:ext uri="{FF2B5EF4-FFF2-40B4-BE49-F238E27FC236}">
                <a16:creationId xmlns:a16="http://schemas.microsoft.com/office/drawing/2014/main" id="{F89507AD-6F4D-10B2-89D3-D05A35045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337811"/>
            <a:ext cx="5041402" cy="446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0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270640BA-83CA-4D5B-A7C4-5892C9563E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43" y="1798314"/>
            <a:ext cx="4946914" cy="554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16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0A991C8-27A8-A619-1D83-337BD1748A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293615"/>
            <a:ext cx="5020066" cy="455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52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blue rectangles&#10;&#10;AI-generated content may be incorrect.">
            <a:extLst>
              <a:ext uri="{FF2B5EF4-FFF2-40B4-BE49-F238E27FC236}">
                <a16:creationId xmlns:a16="http://schemas.microsoft.com/office/drawing/2014/main" id="{FAEB2910-A009-E9DC-2144-0F37864C49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71" y="2479543"/>
            <a:ext cx="5108458" cy="41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39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646A1F5-2D5C-D220-EE9F-EFA881A7BC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83" y="2159503"/>
            <a:ext cx="4992634" cy="48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1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n a white background&#10;&#10;AI-generated content may be incorrect.">
            <a:extLst>
              <a:ext uri="{FF2B5EF4-FFF2-40B4-BE49-F238E27FC236}">
                <a16:creationId xmlns:a16="http://schemas.microsoft.com/office/drawing/2014/main" id="{14556013-6074-E398-639E-AE41F9F56D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50" y="1845558"/>
            <a:ext cx="5276099" cy="545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42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EA044DD7-2829-899E-AAB1-3C9351CB8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11" y="1702302"/>
            <a:ext cx="5154178" cy="573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42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blue and orange lines&#10;&#10;AI-generated content may be incorrect.">
            <a:extLst>
              <a:ext uri="{FF2B5EF4-FFF2-40B4-BE49-F238E27FC236}">
                <a16:creationId xmlns:a16="http://schemas.microsoft.com/office/drawing/2014/main" id="{1622B30D-BDDD-EC8E-6081-CB010F15B8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10" y="2005579"/>
            <a:ext cx="5382779" cy="513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80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05FD4CA2-0BC9-4EA7-9671-7A06455DF3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273803"/>
            <a:ext cx="5013970" cy="45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45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C581103F-840D-A6E9-01D8-27E5A6A8AA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238" y="1898898"/>
            <a:ext cx="5239523" cy="53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39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B36AA152-50A1-2C4F-422B-7A9D6DD33C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090" y="1690110"/>
            <a:ext cx="5321819" cy="57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54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F26AF651-DE6C-30A3-66EC-96B3C8A397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080255"/>
            <a:ext cx="5026162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31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91625033-7FAF-79C6-E6D3-13DC30E57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83" y="2011675"/>
            <a:ext cx="4992634" cy="51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44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81DCDA65-E0A9-91A8-0618-0F50856863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065015"/>
            <a:ext cx="5017018" cy="5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12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1B7096C0-9636-7FE4-989E-0962F3F20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1889754"/>
            <a:ext cx="5114554" cy="53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53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7" name="Picture 6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34DD9C5D-8013-E228-7381-882A2780D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1943094"/>
            <a:ext cx="5099314" cy="525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71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blue and red lines&#10;&#10;AI-generated content may be incorrect.">
            <a:extLst>
              <a:ext uri="{FF2B5EF4-FFF2-40B4-BE49-F238E27FC236}">
                <a16:creationId xmlns:a16="http://schemas.microsoft.com/office/drawing/2014/main" id="{2201F6D7-EA89-96FD-0CFD-F219D5766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2237227"/>
            <a:ext cx="5029210" cy="46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9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B6FD50C8-12ED-A7F3-8EC7-34AF90120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14" y="1627626"/>
            <a:ext cx="5318771" cy="58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99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blue and orange lines&#10;&#10;AI-generated content may be incorrect.">
            <a:extLst>
              <a:ext uri="{FF2B5EF4-FFF2-40B4-BE49-F238E27FC236}">
                <a16:creationId xmlns:a16="http://schemas.microsoft.com/office/drawing/2014/main" id="{830E3612-69DF-82C6-FAA3-B20DEF89AA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67" y="1693158"/>
            <a:ext cx="4943866" cy="57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48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099D186A-B7A3-AB97-D028-7578B62A8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1984242"/>
            <a:ext cx="5026162" cy="51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45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C0B76051-7C6F-9C34-8EBA-D379740C0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106163"/>
            <a:ext cx="5023114" cy="49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52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1E377030-AD63-996D-C529-929152711C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1987290"/>
            <a:ext cx="5038354" cy="51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9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47C97F86-BD7B-5BDC-9AEB-83072956C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1981194"/>
            <a:ext cx="5017018" cy="51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133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blue and orange lines&#10;&#10;AI-generated content may be incorrect.">
            <a:extLst>
              <a:ext uri="{FF2B5EF4-FFF2-40B4-BE49-F238E27FC236}">
                <a16:creationId xmlns:a16="http://schemas.microsoft.com/office/drawing/2014/main" id="{AC6EE2E2-2EBF-834C-985A-661076564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1889754"/>
            <a:ext cx="5099314" cy="53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23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3C3DFCD4-9A8B-E3C4-4068-6BF4CB6C1D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7" y="2042155"/>
            <a:ext cx="5096266" cy="50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11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554D1341-598B-BEB2-2087-E004B0F67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03" y="1812030"/>
            <a:ext cx="5053594" cy="55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18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1FF02704-4180-4340-962E-ED1F169E39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31" y="1827270"/>
            <a:ext cx="5138938" cy="548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62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C739837-3E9F-5F12-5440-7D729CAD67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1824222"/>
            <a:ext cx="5023114" cy="549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15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F46B4975-61BF-2CEF-5456-6BFE160A98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1987290"/>
            <a:ext cx="5099314" cy="51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42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E44899EC-9AAA-82FF-E7BF-D2F285362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1988814"/>
            <a:ext cx="5074930" cy="51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8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1C981CD-660F-9645-925D-9C82A1B8B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1810506"/>
            <a:ext cx="5077978" cy="55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6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02485D35-1496-4095-1464-5B174415AA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51" y="2241799"/>
            <a:ext cx="5047498" cy="46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131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222C9084-76DE-6228-C048-63C8B236C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1908042"/>
            <a:ext cx="5026162" cy="53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5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DBF78628-6F8B-24A0-82FF-718B68141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203699"/>
            <a:ext cx="5077978" cy="47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08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BA3701DA-494D-B5BA-395D-A65C991159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159" y="2170171"/>
            <a:ext cx="4995682" cy="48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38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B8D38DE9-4D4B-B620-78A7-741AE18571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22" y="1842510"/>
            <a:ext cx="5190755" cy="54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240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53A9E19-EE62-D36F-EFA3-49AFE204C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959" y="1821174"/>
            <a:ext cx="5148082" cy="55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741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BA604417-BF50-704A-6AF0-6EA9E0AF74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1472177"/>
            <a:ext cx="5111506" cy="61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26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AFD35F06-1788-E6C0-3543-0D0409D406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83" y="1914138"/>
            <a:ext cx="5145034" cy="531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903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BF8B0A1F-E7AE-1C60-1F9D-A00270BE9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1664202"/>
            <a:ext cx="5013970" cy="581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098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5" name="Picture 4" descr="A graph with numbers and a bar chart&#10;&#10;AI-generated content may be incorrect.">
            <a:extLst>
              <a:ext uri="{FF2B5EF4-FFF2-40B4-BE49-F238E27FC236}">
                <a16:creationId xmlns:a16="http://schemas.microsoft.com/office/drawing/2014/main" id="{AD5175FA-2AFB-9C05-9B75-85FFA81F0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38" y="2401819"/>
            <a:ext cx="5163323" cy="43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36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5" name="Picture 4" descr="A graph with blue and red lines&#10;&#10;AI-generated content may be incorrect.">
            <a:extLst>
              <a:ext uri="{FF2B5EF4-FFF2-40B4-BE49-F238E27FC236}">
                <a16:creationId xmlns:a16="http://schemas.microsoft.com/office/drawing/2014/main" id="{1E853A0D-9309-03DF-C6AC-41C6D84AC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059" y="1943094"/>
            <a:ext cx="5071882" cy="525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647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5" name="Picture 4" descr="A graph with numbers and a number of text&#10;&#10;AI-generated content may be incorrect.">
            <a:extLst>
              <a:ext uri="{FF2B5EF4-FFF2-40B4-BE49-F238E27FC236}">
                <a16:creationId xmlns:a16="http://schemas.microsoft.com/office/drawing/2014/main" id="{3A744F8A-8DA1-7106-D802-68DAB031FC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18" y="1549902"/>
            <a:ext cx="5254763" cy="60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410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5" name="Picture 4" descr="A graph with a line and a red line&#10;&#10;AI-generated content may be incorrect.">
            <a:extLst>
              <a:ext uri="{FF2B5EF4-FFF2-40B4-BE49-F238E27FC236}">
                <a16:creationId xmlns:a16="http://schemas.microsoft.com/office/drawing/2014/main" id="{E56059B6-7BA2-4B87-D31B-75F2764FED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002531"/>
            <a:ext cx="5041402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26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numbers and a number of text&#10;&#10;AI-generated content may be incorrect.">
            <a:extLst>
              <a:ext uri="{FF2B5EF4-FFF2-40B4-BE49-F238E27FC236}">
                <a16:creationId xmlns:a16="http://schemas.microsoft.com/office/drawing/2014/main" id="{FE186BBD-3D5F-61DF-232F-BB385255E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834" y="1959858"/>
            <a:ext cx="5608331" cy="52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405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5" name="Picture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D9601E72-F5D0-7288-9B2F-4886A834D2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196079"/>
            <a:ext cx="5026162" cy="47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968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5" name="Picture 4" descr="A graph with blue and grey lines&#10;&#10;AI-generated content may be incorrect.">
            <a:extLst>
              <a:ext uri="{FF2B5EF4-FFF2-40B4-BE49-F238E27FC236}">
                <a16:creationId xmlns:a16="http://schemas.microsoft.com/office/drawing/2014/main" id="{8B3E8670-313B-31BD-B4B1-B184C1550E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38" y="1908042"/>
            <a:ext cx="5163323" cy="53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038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5" name="Picture 4" descr="A graph with numbers and a bar chart&#10;&#10;AI-generated content may be incorrect.">
            <a:extLst>
              <a:ext uri="{FF2B5EF4-FFF2-40B4-BE49-F238E27FC236}">
                <a16:creationId xmlns:a16="http://schemas.microsoft.com/office/drawing/2014/main" id="{941FB538-6F87-0F0A-49FA-9DB9128EF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11" y="2244847"/>
            <a:ext cx="5154178" cy="46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65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5" name="Picture 4" descr="A graph of numbers and a number of text&#10;&#10;AI-generated content may be incorrect.">
            <a:extLst>
              <a:ext uri="{FF2B5EF4-FFF2-40B4-BE49-F238E27FC236}">
                <a16:creationId xmlns:a16="http://schemas.microsoft.com/office/drawing/2014/main" id="{55D3C29D-248D-100B-A646-09B6F176C5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1595622"/>
            <a:ext cx="5029210" cy="59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5" name="Picture 4" descr="A graph with blue and orange lines&#10;&#10;AI-generated content may be incorrect.">
            <a:extLst>
              <a:ext uri="{FF2B5EF4-FFF2-40B4-BE49-F238E27FC236}">
                <a16:creationId xmlns:a16="http://schemas.microsoft.com/office/drawing/2014/main" id="{21AAD4FE-F27A-A2E4-5E2F-00666775F2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62" y="2011675"/>
            <a:ext cx="5236475" cy="51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19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5" name="Picture 4" descr="A graph with blue and orange lines&#10;&#10;AI-generated content may be incorrect.">
            <a:extLst>
              <a:ext uri="{FF2B5EF4-FFF2-40B4-BE49-F238E27FC236}">
                <a16:creationId xmlns:a16="http://schemas.microsoft.com/office/drawing/2014/main" id="{484831EF-387C-9EEB-FB31-1764DC07C3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1970526"/>
            <a:ext cx="5026162" cy="5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815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5" name="Picture 4" descr="A graph with numbers and a number of text&#10;&#10;AI-generated content may be incorrect.">
            <a:extLst>
              <a:ext uri="{FF2B5EF4-FFF2-40B4-BE49-F238E27FC236}">
                <a16:creationId xmlns:a16="http://schemas.microsoft.com/office/drawing/2014/main" id="{C1A348DE-3BE4-CA0A-D3D6-1849FBA51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269231"/>
            <a:ext cx="5026162" cy="46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418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9DEE038-3953-1AC8-597D-5594DA661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34" y="1793742"/>
            <a:ext cx="5227331" cy="55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128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52849723-2E67-33CF-3A1F-F2239DBB89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98" y="2321047"/>
            <a:ext cx="5270003" cy="45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42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with numbers and text&#10;&#10;AI-generated content may be incorrect.">
            <a:extLst>
              <a:ext uri="{FF2B5EF4-FFF2-40B4-BE49-F238E27FC236}">
                <a16:creationId xmlns:a16="http://schemas.microsoft.com/office/drawing/2014/main" id="{35A1DADC-849C-74E1-2578-116716869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43" y="2081779"/>
            <a:ext cx="4870714" cy="49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70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FAB8B791-F470-4ADB-5025-8C3B7E7D5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2253991"/>
            <a:ext cx="5074930" cy="463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034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57A03-036F-A562-B29A-4C0AC67E9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4CE79-6490-8F3E-1737-9D4CB994FD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83B6E0C3-B357-51DD-282A-AB2EA9AA9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3" y="2321047"/>
            <a:ext cx="5007874" cy="45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709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40806-BC9A-E63D-3DFB-D240B8CE7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D9CED-6E51-765E-4215-568A0366D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13164953-3869-CDED-0732-1C8DB777D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71" y="2397247"/>
            <a:ext cx="5108458" cy="43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446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37E5A-16D1-2CE7-29DE-3C45118C3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BE4F-B42E-0D6A-75ED-0A5B1B4D89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with numbers and a line&#10;&#10;AI-generated content may be incorrect.">
            <a:extLst>
              <a:ext uri="{FF2B5EF4-FFF2-40B4-BE49-F238E27FC236}">
                <a16:creationId xmlns:a16="http://schemas.microsoft.com/office/drawing/2014/main" id="{5FEFA858-DC49-0BCB-E75E-2BD166B7F8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79" y="2220463"/>
            <a:ext cx="4980442" cy="47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882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6DB6D-75C4-529E-3BFA-4A6BC1094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D6F6-3EA0-16BA-0B8D-3AD18F67A5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of different countries/regions&#10;&#10;AI-generated content may be incorrect.">
            <a:extLst>
              <a:ext uri="{FF2B5EF4-FFF2-40B4-BE49-F238E27FC236}">
                <a16:creationId xmlns:a16="http://schemas.microsoft.com/office/drawing/2014/main" id="{C3496DD9-645D-D8B2-DF91-319EAF2D2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23" y="2609084"/>
            <a:ext cx="4962154" cy="392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611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88DB4-71E2-8694-1BE7-3DC389175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995CC-7806-6437-DB00-A21C1805F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FEE35644-E7EE-0679-CD26-6B352741C3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514" y="2182363"/>
            <a:ext cx="5394971" cy="47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696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79DEE-A4B9-1BB7-C6DF-654876A64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27352-EF3C-6B5C-96E1-3907DDFBC7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7A23B804-8965-42F5-585D-B2289AFB6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2488688"/>
            <a:ext cx="5074930" cy="41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827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510161FD-A109-A602-49B7-EBC0459ED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971" y="2125975"/>
            <a:ext cx="4956058" cy="48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913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A graph with blue lines and white text&#10;&#10;AI-generated content may be incorrect.">
            <a:extLst>
              <a:ext uri="{FF2B5EF4-FFF2-40B4-BE49-F238E27FC236}">
                <a16:creationId xmlns:a16="http://schemas.microsoft.com/office/drawing/2014/main" id="{54100407-3E70-C2F0-A36B-468D4FE23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55" y="2052823"/>
            <a:ext cx="5059690" cy="50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461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60C389A5-6A69-DE76-01CD-8ED2E9E9EA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1470653"/>
            <a:ext cx="5038354" cy="62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576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ED42A9DD-0A98-C70C-0339-E0F582F38C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1635246"/>
            <a:ext cx="5114554" cy="587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9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F0814156-DACB-B56C-B099-CBA9E02A4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66" y="2132071"/>
            <a:ext cx="5248667" cy="487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401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6ECB9B09-093A-DC71-4198-B50B17D831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2127499"/>
            <a:ext cx="5114554" cy="48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998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A pie chart with numbers and text&#10;&#10;AI-generated content may be incorrect.">
            <a:extLst>
              <a:ext uri="{FF2B5EF4-FFF2-40B4-BE49-F238E27FC236}">
                <a16:creationId xmlns:a16="http://schemas.microsoft.com/office/drawing/2014/main" id="{62F8B037-A2B9-96F4-883F-035083A19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99" y="2607560"/>
            <a:ext cx="4584201" cy="392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765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47A63A9B-495B-C153-7C65-BE8410D18F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1984242"/>
            <a:ext cx="5023114" cy="51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52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A graph with blue lines and orange lines&#10;&#10;AI-generated content may be incorrect.">
            <a:extLst>
              <a:ext uri="{FF2B5EF4-FFF2-40B4-BE49-F238E27FC236}">
                <a16:creationId xmlns:a16="http://schemas.microsoft.com/office/drawing/2014/main" id="{EECE3813-3EF0-A31F-FD6F-2B7F252825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83" y="1972050"/>
            <a:ext cx="5068834" cy="51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894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925B93E6-2D9F-04A7-6AAE-77548B7F5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5" y="2351527"/>
            <a:ext cx="4953010" cy="44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943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F06DA1C8-D10C-7589-A402-FCD92B5B1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27" y="1863846"/>
            <a:ext cx="4974346" cy="54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341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670D2F6-61B9-E60A-B4DB-74E054B82B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11" y="1863846"/>
            <a:ext cx="5001778" cy="54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641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7A7EE2C0-71CA-3D14-127B-D487A8011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3" y="1863846"/>
            <a:ext cx="5007874" cy="54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0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6439CEDC-298E-6340-93C6-F0F4EA2B45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27" y="1863846"/>
            <a:ext cx="4974346" cy="54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838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769FCC22-90D4-0A83-5798-E511AE48A1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75" y="1856226"/>
            <a:ext cx="4968250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00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93A60330-A353-D80D-E06D-640FED498C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31" y="1818126"/>
            <a:ext cx="5138938" cy="5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371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52BB7B4B-7EB6-03C6-5034-3F54161D8B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75" y="1600194"/>
            <a:ext cx="4511049" cy="59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714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D339E-8754-49FB-DA0C-6CFCE95C3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37F4-A9BC-62C7-1836-735C4BCD54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A graph of a bar chart&#10;&#10;AI-generated content may be incorrect.">
            <a:extLst>
              <a:ext uri="{FF2B5EF4-FFF2-40B4-BE49-F238E27FC236}">
                <a16:creationId xmlns:a16="http://schemas.microsoft.com/office/drawing/2014/main" id="{A46FAF6A-ED56-7116-A1C3-343717235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03" y="2243323"/>
            <a:ext cx="4977394" cy="46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333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0B256-07C9-5D55-5678-5221A7A50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D13D6-4B29-BA55-19EB-B7C9B8C377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A graph with numbers and a bar&#10;&#10;AI-generated content may be incorrect.">
            <a:extLst>
              <a:ext uri="{FF2B5EF4-FFF2-40B4-BE49-F238E27FC236}">
                <a16:creationId xmlns:a16="http://schemas.microsoft.com/office/drawing/2014/main" id="{CCC98B6E-8C3E-0A83-6A03-D221F0F53E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31" y="2240275"/>
            <a:ext cx="4910338" cy="46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705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2EA91-D5E9-2DA2-B9E0-18BB7E826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117E-4C8E-DED8-B2B1-9E1FE6BF1F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A graph with numbers and a number of different colored squares&#10;&#10;AI-generated content may be incorrect.">
            <a:extLst>
              <a:ext uri="{FF2B5EF4-FFF2-40B4-BE49-F238E27FC236}">
                <a16:creationId xmlns:a16="http://schemas.microsoft.com/office/drawing/2014/main" id="{9BDCAFF6-1DB0-F0DB-B013-58FE629D6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27" y="2136643"/>
            <a:ext cx="4974346" cy="48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266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E6001-C568-865D-1248-466EB4016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7586A-AE4D-46DF-D08D-700EAA3C36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Rammagrein</a:t>
            </a:r>
          </a:p>
        </p:txBody>
      </p:sp>
      <p:pic>
        <p:nvPicPr>
          <p:cNvPr id="4" name="Picture 3" descr="A graph with numbers and bars&#10;&#10;AI-generated content may be incorrect.">
            <a:extLst>
              <a:ext uri="{FF2B5EF4-FFF2-40B4-BE49-F238E27FC236}">
                <a16:creationId xmlns:a16="http://schemas.microsoft.com/office/drawing/2014/main" id="{639A29A8-C438-B362-8608-F052467CC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11" y="2016247"/>
            <a:ext cx="4925578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62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312</Words>
  <Application>Microsoft Office PowerPoint</Application>
  <PresentationFormat>Custom</PresentationFormat>
  <Paragraphs>96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7" baseType="lpstr">
      <vt:lpstr>Arial</vt:lpstr>
      <vt:lpstr>Calibri</vt:lpstr>
      <vt:lpstr>Office Theme</vt:lpstr>
      <vt:lpstr>PowerPoint Presentation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2025-04-08T09:44:39Z</dcterms:modified>
</cp:coreProperties>
</file>