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452" r:id="rId3"/>
    <p:sldId id="610" r:id="rId4"/>
    <p:sldId id="611" r:id="rId5"/>
    <p:sldId id="612" r:id="rId6"/>
    <p:sldId id="614" r:id="rId7"/>
    <p:sldId id="615" r:id="rId8"/>
    <p:sldId id="616" r:id="rId9"/>
    <p:sldId id="617" r:id="rId10"/>
    <p:sldId id="619" r:id="rId11"/>
    <p:sldId id="620" r:id="rId12"/>
    <p:sldId id="621" r:id="rId13"/>
    <p:sldId id="622" r:id="rId14"/>
    <p:sldId id="623" r:id="rId15"/>
    <p:sldId id="624" r:id="rId16"/>
    <p:sldId id="625" r:id="rId17"/>
    <p:sldId id="626" r:id="rId18"/>
    <p:sldId id="627" r:id="rId19"/>
    <p:sldId id="628" r:id="rId20"/>
  </p:sldIdLst>
  <p:sldSz cx="12192000" cy="6858000"/>
  <p:notesSz cx="6858000" cy="9144000"/>
  <p:photoAlbum layout="1pic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8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388" y="1955842"/>
            <a:ext cx="10275522" cy="2629357"/>
          </a:xfrm>
        </p:spPr>
        <p:txBody>
          <a:bodyPr anchor="ctr" anchorCtr="0">
            <a:normAutofit/>
          </a:bodyPr>
          <a:lstStyle>
            <a:lvl1pPr algn="l">
              <a:defRPr lang="en-US" sz="5000" kern="1200" dirty="0" smtClean="0">
                <a:solidFill>
                  <a:srgbClr val="33339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388" y="4921040"/>
            <a:ext cx="10275522" cy="1655762"/>
          </a:xfrm>
        </p:spPr>
        <p:txBody>
          <a:bodyPr>
            <a:normAutofit/>
          </a:bodyPr>
          <a:lstStyle>
            <a:lvl1pPr marL="0" indent="0" algn="l">
              <a:buNone/>
              <a:defRPr lang="is-IS" sz="3200" kern="1200" dirty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 dirty="0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79388" y="4696366"/>
            <a:ext cx="10275522" cy="76970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pic>
        <p:nvPicPr>
          <p:cNvPr id="9" name="Picture 8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+mj-lt"/>
              </a:rPr>
              <a:t>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2540154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38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58858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extagl_fyris 1 lína_2 mynd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612900" y="911429"/>
            <a:ext cx="10972800" cy="974700"/>
          </a:xfrm>
        </p:spPr>
        <p:txBody>
          <a:bodyPr>
            <a:noAutofit/>
          </a:bodyPr>
          <a:lstStyle>
            <a:lvl1pPr marL="216000" indent="-216000">
              <a:buClr>
                <a:srgbClr val="004562"/>
              </a:buClr>
              <a:buFont typeface="Arial" charset="0"/>
              <a:buChar char="•"/>
              <a:tabLst/>
              <a:defRPr sz="1650"/>
            </a:lvl1pPr>
            <a:lvl2pPr marL="556200" indent="-213300">
              <a:buClr>
                <a:srgbClr val="004562"/>
              </a:buClr>
              <a:buFont typeface="Arial" charset="0"/>
              <a:buChar char="•"/>
              <a:tabLst/>
              <a:defRPr sz="1650"/>
            </a:lvl2pPr>
            <a:lvl3pPr marL="900113" indent="-214313">
              <a:buClr>
                <a:srgbClr val="004562"/>
              </a:buClr>
              <a:buFont typeface="Arial" charset="0"/>
              <a:buChar char="•"/>
              <a:defRPr sz="1650"/>
            </a:lvl3pPr>
            <a:lvl4pPr marL="1243013" indent="-214313">
              <a:buClr>
                <a:srgbClr val="004562"/>
              </a:buClr>
              <a:buFont typeface="Arial" charset="0"/>
              <a:buChar char="•"/>
              <a:defRPr sz="1650"/>
            </a:lvl4pPr>
            <a:lvl5pPr marL="1585913" indent="-214313">
              <a:buClr>
                <a:srgbClr val="004562"/>
              </a:buClr>
              <a:buFont typeface="Arial" charset="0"/>
              <a:buChar char="•"/>
              <a:defRPr sz="165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4"/>
          <p:cNvSpPr>
            <a:spLocks noGrp="1"/>
          </p:cNvSpPr>
          <p:nvPr>
            <p:ph sz="quarter" idx="17"/>
          </p:nvPr>
        </p:nvSpPr>
        <p:spPr>
          <a:xfrm>
            <a:off x="612900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20" name="Content Placeholder 4"/>
          <p:cNvSpPr>
            <a:spLocks noGrp="1"/>
          </p:cNvSpPr>
          <p:nvPr>
            <p:ph sz="quarter" idx="18"/>
          </p:nvPr>
        </p:nvSpPr>
        <p:spPr>
          <a:xfrm>
            <a:off x="6218635" y="1886129"/>
            <a:ext cx="5363765" cy="4390847"/>
          </a:xfrm>
        </p:spPr>
        <p:txBody>
          <a:bodyPr>
            <a:normAutofit/>
          </a:bodyPr>
          <a:lstStyle>
            <a:lvl1pPr>
              <a:spcBef>
                <a:spcPts val="450"/>
              </a:spcBef>
              <a:defRPr/>
            </a:lvl1pPr>
            <a:lvl2pPr>
              <a:spcBef>
                <a:spcPts val="450"/>
              </a:spcBef>
              <a:defRPr/>
            </a:lvl2pPr>
            <a:lvl3pPr>
              <a:spcBef>
                <a:spcPts val="450"/>
              </a:spcBef>
              <a:defRPr/>
            </a:lvl3pPr>
            <a:lvl4pPr>
              <a:spcBef>
                <a:spcPts val="450"/>
              </a:spcBef>
              <a:defRPr/>
            </a:lvl4pPr>
            <a:lvl5pPr>
              <a:spcBef>
                <a:spcPts val="450"/>
              </a:spcBef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s-IS" noProof="0" dirty="0"/>
          </a:p>
        </p:txBody>
      </p:sp>
      <p:sp>
        <p:nvSpPr>
          <p:cNvPr id="7" name="object 2"/>
          <p:cNvSpPr/>
          <p:nvPr/>
        </p:nvSpPr>
        <p:spPr>
          <a:xfrm>
            <a:off x="10452944" y="6723811"/>
            <a:ext cx="1739265" cy="134303"/>
          </a:xfrm>
          <a:custGeom>
            <a:avLst/>
            <a:gdLst/>
            <a:ahLst/>
            <a:cxnLst/>
            <a:rect l="l" t="t" r="r" b="b"/>
            <a:pathLst>
              <a:path w="2319019" h="179070">
                <a:moveTo>
                  <a:pt x="0" y="178917"/>
                </a:moveTo>
                <a:lnTo>
                  <a:pt x="2318740" y="178917"/>
                </a:lnTo>
                <a:lnTo>
                  <a:pt x="2318740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5"/>
          <p:cNvSpPr/>
          <p:nvPr/>
        </p:nvSpPr>
        <p:spPr>
          <a:xfrm>
            <a:off x="0" y="0"/>
            <a:ext cx="618649" cy="136208"/>
          </a:xfrm>
          <a:custGeom>
            <a:avLst/>
            <a:gdLst/>
            <a:ahLst/>
            <a:cxnLst/>
            <a:rect l="l" t="t" r="r" b="b"/>
            <a:pathLst>
              <a:path w="824865" h="181610">
                <a:moveTo>
                  <a:pt x="0" y="181419"/>
                </a:moveTo>
                <a:lnTo>
                  <a:pt x="824687" y="181419"/>
                </a:lnTo>
                <a:lnTo>
                  <a:pt x="824687" y="0"/>
                </a:lnTo>
                <a:lnTo>
                  <a:pt x="0" y="0"/>
                </a:lnTo>
                <a:lnTo>
                  <a:pt x="0" y="181419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6"/>
          <p:cNvSpPr/>
          <p:nvPr/>
        </p:nvSpPr>
        <p:spPr>
          <a:xfrm>
            <a:off x="0" y="6723811"/>
            <a:ext cx="618649" cy="134303"/>
          </a:xfrm>
          <a:custGeom>
            <a:avLst/>
            <a:gdLst/>
            <a:ahLst/>
            <a:cxnLst/>
            <a:rect l="l" t="t" r="r" b="b"/>
            <a:pathLst>
              <a:path w="824865" h="179070">
                <a:moveTo>
                  <a:pt x="0" y="178917"/>
                </a:moveTo>
                <a:lnTo>
                  <a:pt x="824687" y="178917"/>
                </a:lnTo>
                <a:lnTo>
                  <a:pt x="824687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7"/>
          <p:cNvSpPr/>
          <p:nvPr/>
        </p:nvSpPr>
        <p:spPr>
          <a:xfrm>
            <a:off x="10452944" y="0"/>
            <a:ext cx="1739265" cy="802005"/>
          </a:xfrm>
          <a:custGeom>
            <a:avLst/>
            <a:gdLst/>
            <a:ahLst/>
            <a:cxnLst/>
            <a:rect l="l" t="t" r="r" b="b"/>
            <a:pathLst>
              <a:path w="2319019" h="1069340">
                <a:moveTo>
                  <a:pt x="0" y="1069174"/>
                </a:moveTo>
                <a:lnTo>
                  <a:pt x="2318740" y="1069174"/>
                </a:lnTo>
                <a:lnTo>
                  <a:pt x="2318740" y="0"/>
                </a:lnTo>
                <a:lnTo>
                  <a:pt x="0" y="0"/>
                </a:lnTo>
                <a:lnTo>
                  <a:pt x="0" y="1069174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3396" y="127063"/>
            <a:ext cx="542925" cy="552450"/>
          </a:xfrm>
          <a:prstGeom prst="rect">
            <a:avLst/>
          </a:prstGeom>
        </p:spPr>
      </p:pic>
      <p:sp>
        <p:nvSpPr>
          <p:cNvPr id="18" name="bk object 16"/>
          <p:cNvSpPr/>
          <p:nvPr/>
        </p:nvSpPr>
        <p:spPr>
          <a:xfrm>
            <a:off x="618515" y="0"/>
            <a:ext cx="9834563" cy="136208"/>
          </a:xfrm>
          <a:custGeom>
            <a:avLst/>
            <a:gdLst/>
            <a:ahLst/>
            <a:cxnLst/>
            <a:rect l="l" t="t" r="r" b="b"/>
            <a:pathLst>
              <a:path w="13112750" h="181610">
                <a:moveTo>
                  <a:pt x="0" y="181432"/>
                </a:moveTo>
                <a:lnTo>
                  <a:pt x="13112572" y="181432"/>
                </a:lnTo>
                <a:lnTo>
                  <a:pt x="13112572" y="0"/>
                </a:lnTo>
                <a:lnTo>
                  <a:pt x="0" y="0"/>
                </a:lnTo>
                <a:lnTo>
                  <a:pt x="0" y="181432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bk object 17"/>
          <p:cNvSpPr/>
          <p:nvPr/>
        </p:nvSpPr>
        <p:spPr>
          <a:xfrm>
            <a:off x="618515" y="6723811"/>
            <a:ext cx="9834563" cy="134303"/>
          </a:xfrm>
          <a:custGeom>
            <a:avLst/>
            <a:gdLst/>
            <a:ahLst/>
            <a:cxnLst/>
            <a:rect l="l" t="t" r="r" b="b"/>
            <a:pathLst>
              <a:path w="13112750" h="179070">
                <a:moveTo>
                  <a:pt x="0" y="178917"/>
                </a:moveTo>
                <a:lnTo>
                  <a:pt x="13112572" y="178917"/>
                </a:lnTo>
                <a:lnTo>
                  <a:pt x="13112572" y="0"/>
                </a:lnTo>
                <a:lnTo>
                  <a:pt x="0" y="0"/>
                </a:lnTo>
                <a:lnTo>
                  <a:pt x="0" y="178917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23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24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  <p:sp>
        <p:nvSpPr>
          <p:cNvPr id="22" name="Holder 2"/>
          <p:cNvSpPr>
            <a:spLocks noGrp="1"/>
          </p:cNvSpPr>
          <p:nvPr>
            <p:ph type="ctrTitle"/>
          </p:nvPr>
        </p:nvSpPr>
        <p:spPr>
          <a:xfrm>
            <a:off x="613519" y="410113"/>
            <a:ext cx="9692531" cy="498345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0541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5280">
          <p15:clr>
            <a:srgbClr val="FBAE40"/>
          </p15:clr>
        </p15:guide>
        <p15:guide id="4" pos="5216">
          <p15:clr>
            <a:srgbClr val="FBAE40"/>
          </p15:clr>
        </p15:guide>
        <p15:guide id="5" pos="5024">
          <p15:clr>
            <a:srgbClr val="FBAE40"/>
          </p15:clr>
        </p15:guide>
        <p15:guide id="6" pos="972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>
            <a:fillRect/>
          </a:stretch>
        </p:blipFill>
        <p:spPr>
          <a:xfrm>
            <a:off x="0" y="987029"/>
            <a:ext cx="9868376" cy="4882456"/>
          </a:xfrm>
          <a:prstGeom prst="rect">
            <a:avLst/>
          </a:prstGeom>
        </p:spPr>
      </p:pic>
      <p:sp>
        <p:nvSpPr>
          <p:cNvPr id="16" name="object 10"/>
          <p:cNvSpPr/>
          <p:nvPr userDrawn="1"/>
        </p:nvSpPr>
        <p:spPr>
          <a:xfrm>
            <a:off x="9868795" y="-1"/>
            <a:ext cx="2323624" cy="6858001"/>
          </a:xfrm>
          <a:custGeom>
            <a:avLst/>
            <a:gdLst/>
            <a:ahLst/>
            <a:cxnLst/>
            <a:rect l="l" t="t" r="r" b="b"/>
            <a:pathLst>
              <a:path w="3098165" h="1316990">
                <a:moveTo>
                  <a:pt x="0" y="1316596"/>
                </a:moveTo>
                <a:lnTo>
                  <a:pt x="3097606" y="1316596"/>
                </a:lnTo>
                <a:lnTo>
                  <a:pt x="3097606" y="0"/>
                </a:lnTo>
                <a:lnTo>
                  <a:pt x="0" y="0"/>
                </a:lnTo>
                <a:lnTo>
                  <a:pt x="0" y="1316596"/>
                </a:lnTo>
                <a:close/>
              </a:path>
            </a:pathLst>
          </a:custGeom>
          <a:solidFill>
            <a:srgbClr val="ECE9E4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sp>
        <p:nvSpPr>
          <p:cNvPr id="18" name="object 12"/>
          <p:cNvSpPr/>
          <p:nvPr userDrawn="1"/>
        </p:nvSpPr>
        <p:spPr>
          <a:xfrm>
            <a:off x="9868795" y="987447"/>
            <a:ext cx="2323205" cy="4882038"/>
          </a:xfrm>
          <a:custGeom>
            <a:avLst/>
            <a:gdLst/>
            <a:ahLst/>
            <a:cxnLst/>
            <a:rect l="l" t="t" r="r" b="b"/>
            <a:pathLst>
              <a:path w="16256000" h="6509384">
                <a:moveTo>
                  <a:pt x="0" y="6508902"/>
                </a:moveTo>
                <a:lnTo>
                  <a:pt x="16256000" y="6508902"/>
                </a:lnTo>
                <a:lnTo>
                  <a:pt x="16256000" y="0"/>
                </a:lnTo>
                <a:lnTo>
                  <a:pt x="0" y="0"/>
                </a:lnTo>
                <a:lnTo>
                  <a:pt x="0" y="6508902"/>
                </a:lnTo>
                <a:close/>
              </a:path>
            </a:pathLst>
          </a:custGeom>
          <a:solidFill>
            <a:srgbClr val="004562"/>
          </a:solidFill>
        </p:spPr>
        <p:txBody>
          <a:bodyPr wrap="square" lIns="0" tIns="0" rIns="0" bIns="0" rtlCol="0"/>
          <a:lstStyle/>
          <a:p>
            <a:endParaRPr sz="1350" noProof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75" y="2807345"/>
            <a:ext cx="1209675" cy="1238250"/>
          </a:xfrm>
          <a:prstGeom prst="rect">
            <a:avLst/>
          </a:prstGeom>
        </p:spPr>
      </p:pic>
      <p:sp>
        <p:nvSpPr>
          <p:cNvPr id="25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515100"/>
            <a:ext cx="3901440" cy="20574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noProof="0"/>
          </a:p>
        </p:txBody>
      </p:sp>
      <p:sp>
        <p:nvSpPr>
          <p:cNvPr id="26" name="Holder 5"/>
          <p:cNvSpPr>
            <a:spLocks noGrp="1"/>
          </p:cNvSpPr>
          <p:nvPr>
            <p:ph type="dt" sz="half" idx="6"/>
          </p:nvPr>
        </p:nvSpPr>
        <p:spPr>
          <a:xfrm>
            <a:off x="60960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noProof="0"/>
              <a:t>2/7/2023</a:t>
            </a:fld>
            <a:endParaRPr lang="en-US" noProof="0" dirty="0"/>
          </a:p>
        </p:txBody>
      </p:sp>
      <p:sp>
        <p:nvSpPr>
          <p:cNvPr id="27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515100"/>
            <a:ext cx="2804160" cy="20574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noProof="0"/>
              <a:t>‹#›</a:t>
            </a:fld>
            <a:endParaRPr noProof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5" y="345400"/>
            <a:ext cx="4322345" cy="342900"/>
          </a:xfrm>
          <a:prstGeom prst="rect">
            <a:avLst/>
          </a:prstGeom>
        </p:spPr>
      </p:pic>
      <p:sp>
        <p:nvSpPr>
          <p:cNvPr id="35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1238250" y="596297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7"/>
          </p:nvPr>
        </p:nvSpPr>
        <p:spPr>
          <a:xfrm>
            <a:off x="1238250" y="6249022"/>
            <a:ext cx="417195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39" name="Text Placeholder 32"/>
          <p:cNvSpPr>
            <a:spLocks noGrp="1"/>
          </p:cNvSpPr>
          <p:nvPr>
            <p:ph type="body" sz="quarter" idx="18"/>
          </p:nvPr>
        </p:nvSpPr>
        <p:spPr>
          <a:xfrm>
            <a:off x="5713422" y="596297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/>
          </p:nvPr>
        </p:nvSpPr>
        <p:spPr>
          <a:xfrm>
            <a:off x="5713422" y="6249022"/>
            <a:ext cx="3806430" cy="273845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004562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2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230999" y="2849752"/>
            <a:ext cx="8179702" cy="772716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4500" spc="-113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  <p:sp>
        <p:nvSpPr>
          <p:cNvPr id="24" name="Text Placeholder 27"/>
          <p:cNvSpPr>
            <a:spLocks noGrp="1"/>
          </p:cNvSpPr>
          <p:nvPr>
            <p:ph type="body" sz="quarter" idx="14"/>
          </p:nvPr>
        </p:nvSpPr>
        <p:spPr>
          <a:xfrm>
            <a:off x="1238250" y="3622468"/>
            <a:ext cx="8172450" cy="758242"/>
          </a:xfrm>
        </p:spPr>
        <p:txBody>
          <a:bodyPr>
            <a:normAutofit/>
          </a:bodyPr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is-IS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9438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61771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304"/>
          </a:xfrm>
        </p:spPr>
        <p:txBody>
          <a:bodyPr/>
          <a:lstStyle>
            <a:lvl1pPr>
              <a:defRPr lang="en-US" sz="32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5138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8025"/>
            <a:ext cx="10045587" cy="1512663"/>
          </a:xfrm>
        </p:spPr>
        <p:txBody>
          <a:bodyPr anchor="t" anchorCtr="0">
            <a:normAutofit/>
          </a:bodyPr>
          <a:lstStyle>
            <a:lvl1pPr>
              <a:defRPr lang="is-IS" sz="3600" kern="1200" dirty="0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793660"/>
          </a:xfrm>
        </p:spPr>
        <p:txBody>
          <a:bodyPr/>
          <a:lstStyle>
            <a:lvl1pPr marL="228600" indent="-228600">
              <a:defRPr lang="en-US" sz="2800" kern="1200" dirty="0" smtClean="0">
                <a:solidFill>
                  <a:srgbClr val="333399"/>
                </a:solidFill>
                <a:latin typeface="+mj-lt"/>
                <a:ea typeface="+mn-ea"/>
                <a:cs typeface="+mn-cs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Click to edit Master text styles</a:t>
            </a:r>
          </a:p>
          <a:p>
            <a:pPr marL="228600" lvl="1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228600" lvl="2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Third level</a:t>
            </a:r>
          </a:p>
          <a:p>
            <a:pPr marL="22860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28600" lvl="4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  <a:endParaRPr lang="is-IS" dirty="0"/>
          </a:p>
        </p:txBody>
      </p:sp>
      <p:pic>
        <p:nvPicPr>
          <p:cNvPr id="8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000" y="180000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08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1745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04216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5752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53565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3714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D499D-24A9-4DDC-8F6B-53C8254C8D55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197560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D499D-24A9-4DDC-8F6B-53C8254C8D55}" type="datetimeFigureOut">
              <a:rPr lang="is-IS" smtClean="0"/>
              <a:t>7.2.2023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523F-D941-4FCA-A8E3-EBAFCDA477E4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4395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s-IS" dirty="0"/>
              <a:t>Peningamál 2023/1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is-IS" dirty="0"/>
              <a:t>Myndir</a:t>
            </a:r>
          </a:p>
        </p:txBody>
      </p:sp>
    </p:spTree>
    <p:extLst>
      <p:ext uri="{BB962C8B-B14F-4D97-AF65-F5344CB8AC3E}">
        <p14:creationId xmlns:p14="http://schemas.microsoft.com/office/powerpoint/2010/main" val="3299722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36F61EE-D4B3-5E3B-2B63-75EBE5737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435" y="665982"/>
            <a:ext cx="5151130" cy="5526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52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2D812F9F-6960-8B4D-4D6F-5EC2A7826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251" y="920491"/>
            <a:ext cx="5047498" cy="501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08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5A3BC23-42F8-B25E-9224-40E6FA7947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290" y="999739"/>
            <a:ext cx="5169419" cy="485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05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box and whisker chart&#10;&#10;Description automatically generated">
            <a:extLst>
              <a:ext uri="{FF2B5EF4-FFF2-40B4-BE49-F238E27FC236}">
                <a16:creationId xmlns:a16="http://schemas.microsoft.com/office/drawing/2014/main" id="{CE6B5FE4-94F7-65E2-4849-CDA99772AB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59" y="1062223"/>
            <a:ext cx="5148082" cy="473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20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hart&#10;&#10;Description automatically generated">
            <a:extLst>
              <a:ext uri="{FF2B5EF4-FFF2-40B4-BE49-F238E27FC236}">
                <a16:creationId xmlns:a16="http://schemas.microsoft.com/office/drawing/2014/main" id="{93A96359-B4C5-8AC5-D8E2-D8F5FBEDF9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919" y="786378"/>
            <a:ext cx="5026162" cy="52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68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A671077-70A4-CE49-2323-28782C4644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063" y="496818"/>
            <a:ext cx="5007874" cy="586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220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A95EAE2A-DE84-9028-7745-2E860DA460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15" y="876295"/>
            <a:ext cx="5013970" cy="510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6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4D0E393C-DE2F-D026-9629-E4871339FF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15" y="1205479"/>
            <a:ext cx="5013970" cy="444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63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D2B3A326-2CAC-DB7B-58CB-B65E642E88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491" y="815334"/>
            <a:ext cx="5017018" cy="522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73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6304B77-FD1D-6855-067F-ECFE2C0B95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3" y="897631"/>
            <a:ext cx="5084074" cy="50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5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66B5F63F-A255-9E96-1B77-CB1DCE9571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55" y="1121659"/>
            <a:ext cx="5135890" cy="461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89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F32A46F3-E550-910C-5A56-4FC5B3CE80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566" y="1117087"/>
            <a:ext cx="6086868" cy="462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4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C36FF8B2-AE62-C014-EE68-7A9392729E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879" y="771138"/>
            <a:ext cx="4904242" cy="531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8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8DD4FC5C-D4D4-82F1-0100-B88D55DA4D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5" y="1303015"/>
            <a:ext cx="5029210" cy="425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4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771FAC29-CC5A-07FD-6893-21F356B0A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343" y="507486"/>
            <a:ext cx="5099314" cy="58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5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A70FDBF-744F-16B9-0F77-3106426971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334" y="982975"/>
            <a:ext cx="5227331" cy="489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8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CE3E429D-6525-A888-2C4C-0CDE2B6493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963" y="716274"/>
            <a:ext cx="5084074" cy="54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9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CFC9AF78-DDEC-B9EC-DF1E-01B4B98C54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19" y="824478"/>
            <a:ext cx="5102362" cy="520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75781"/>
      </p:ext>
    </p:extLst>
  </p:cSld>
  <p:clrMapOvr>
    <a:masterClrMapping/>
  </p:clrMapOvr>
</p:sld>
</file>

<file path=ppt/theme/theme1.xml><?xml version="1.0" encoding="utf-8"?>
<a:theme xmlns:a="http://schemas.openxmlformats.org/drawingml/2006/main" name="Myndir i Peningamál 2015_4_nýt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ndir_i_Peningamal_Template.potm" id="{20A9C7F7-37EE-40C3-B712-55CDDF548CA4}" vid="{F134F43F-BFCF-4CCE-8D66-2F336401F9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Myndir_i_Peningamal_Template</Template>
  <TotalTime>389</TotalTime>
  <Words>3</Words>
  <Application>Microsoft Office PowerPoint</Application>
  <PresentationFormat>Widescreen</PresentationFormat>
  <Paragraphs>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Myndir i Peningamál 2015_4_nýtt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SÍ Tómas Dan Halldórsson</dc:creator>
  <cp:lastModifiedBy>SÍ Tómas Dan Halldórsson</cp:lastModifiedBy>
  <cp:revision>5</cp:revision>
  <dcterms:created xsi:type="dcterms:W3CDTF">2017-02-07T15:00:38Z</dcterms:created>
  <dcterms:modified xsi:type="dcterms:W3CDTF">2023-02-07T16:06:28Z</dcterms:modified>
</cp:coreProperties>
</file>