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2" r:id="rId21"/>
    <p:sldId id="433" r:id="rId22"/>
    <p:sldId id="434" r:id="rId23"/>
    <p:sldId id="431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83" d="100"/>
          <a:sy n="8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2011/4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smtClean="0"/>
              <a:t>myndir úr töfluviðauka</a:t>
            </a:r>
            <a:endParaRPr lang="is-I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9218" name="Picture 2" descr="X:\Peningamál\2011\2011#4\PNG\PM114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234" y="1272898"/>
            <a:ext cx="4120556" cy="481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0242" name="Picture 2" descr="X:\Peningamál\2011\2011#4\PNG\PM114_vid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569" y="1105271"/>
            <a:ext cx="4077887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1266" name="Picture 2" descr="X:\Peningamál\2011\2011#4\PNG\PM114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035" y="908050"/>
            <a:ext cx="379095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2290" name="Picture 2" descr="X:\Peningamál\2011\2011#4\PNG\PM114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7757" y="1120510"/>
            <a:ext cx="4181511" cy="512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3314" name="Picture 2" descr="X:\Peningamál\2011\2011#4\PNG\PM114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9457" y="1346044"/>
            <a:ext cx="4858111" cy="466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4338" name="Picture 2" descr="X:\Peningamál\2011\2011#4\PNG\PM114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173" y="1440524"/>
            <a:ext cx="4766678" cy="4480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5362" name="Picture 2" descr="X:\Peningamál\2011\2011#4\PNG\PM114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327" y="1196704"/>
            <a:ext cx="4236370" cy="4967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6386" name="Picture 2" descr="X:\Peningamál\2011\2011#4\PNG\PM114_vid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325" y="1108319"/>
            <a:ext cx="4364375" cy="514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7410" name="Picture 2" descr="X:\Peningamál\2011\2011#4\PNG\PM114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043" y="1641675"/>
            <a:ext cx="4144938" cy="4077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8434" name="Picture 2" descr="X:\Peningamál\2011\2011#4\PNG\PM114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943" y="1848922"/>
            <a:ext cx="4413139" cy="3663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026" name="Picture 2" descr="X:\Peningamál\2011\2011#4\PNG\PM114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566" y="1757490"/>
            <a:ext cx="4205893" cy="3846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19458" name="Picture 2" descr="X:\Peningamál\2011\2011#4\PNG\PM114_vid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423" y="1300327"/>
            <a:ext cx="4224179" cy="4760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0482" name="Picture 2" descr="X:\Peningamál\2011\2011#4\PNG\PM114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51" y="1108319"/>
            <a:ext cx="4029123" cy="514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1506" name="Picture 2" descr="X:\Peningamál\2011\2011#4\PNG\PM114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46" y="971171"/>
            <a:ext cx="4016932" cy="5418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2530" name="Picture 2" descr="X:\Peningamál\2011\2011#4\PNG\PM114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295" y="1172322"/>
            <a:ext cx="5772435" cy="501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3554" name="Picture 2" descr="X:\Peningamál\2011\2011#4\PNG\PM114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1132701"/>
            <a:ext cx="4474094" cy="509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4578" name="Picture 2" descr="X:\Peningamál\2011\2011#4\PNG\PM114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275" y="908050"/>
            <a:ext cx="418847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5602" name="Picture 2" descr="X:\Peningamál\2011\2011#4\PNG\PM114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908" y="908050"/>
            <a:ext cx="396320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6626" name="Picture 2" descr="X:\Peningamál\2011\2011#4\PNG\PM114_vid-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566" y="1339948"/>
            <a:ext cx="4205893" cy="4681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7650" name="Picture 2" descr="X:\Peningamál\2011\2011#4\PNG\PM114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196" y="1181465"/>
            <a:ext cx="5912632" cy="4998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2050" name="Picture 2" descr="X:\Peningamál\2011\2011#4\PNG\PM114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709" y="1614245"/>
            <a:ext cx="4187606" cy="4132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3074" name="Picture 2" descr="X:\Peningamál\2011\2011#4\PNG\PM114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234" y="1099176"/>
            <a:ext cx="4120556" cy="5162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4098" name="Picture 2" descr="X:\Peningamál\2011\2011#4\PNG\PM114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232" y="1175370"/>
            <a:ext cx="4248561" cy="5010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5122" name="Picture 2" descr="X:\Peningamál\2011\2011#4\PNG\PM114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653866"/>
            <a:ext cx="4096174" cy="4053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6146" name="Picture 2" descr="X:\Peningamál\2011\2011#4\PNG\PM114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282" y="1059555"/>
            <a:ext cx="4114460" cy="524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7170" name="Picture 2" descr="X:\Peningamál\2011\2011#4\PNG\PM114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7378" y="1309471"/>
            <a:ext cx="4102269" cy="474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Töfluviðauki</a:t>
            </a:r>
            <a:endParaRPr lang="is-IS" sz="2800" dirty="0"/>
          </a:p>
        </p:txBody>
      </p:sp>
      <p:pic>
        <p:nvPicPr>
          <p:cNvPr id="8194" name="Picture 2" descr="X:\Peningamál\2011\2011#4\PNG\PM114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948" y="1772728"/>
            <a:ext cx="4157129" cy="381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7661</TotalTime>
  <Words>34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Peningamál 2011/4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  <vt:lpstr>Töfluviðauki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144</cp:revision>
  <dcterms:created xsi:type="dcterms:W3CDTF">2006-03-23T10:35:51Z</dcterms:created>
  <dcterms:modified xsi:type="dcterms:W3CDTF">2011-11-04T16:55:23Z</dcterms:modified>
</cp:coreProperties>
</file>