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94660"/>
  </p:normalViewPr>
  <p:slideViewPr>
    <p:cSldViewPr>
      <p:cViewPr varScale="1">
        <p:scale>
          <a:sx n="106" d="100"/>
          <a:sy n="10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2011/1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/>
              <a:t>Powerpoint myndir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9470" y="1035173"/>
            <a:ext cx="4218084" cy="52908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9470" y="1800158"/>
            <a:ext cx="4218084" cy="37609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038" y="1218038"/>
            <a:ext cx="4400948" cy="492516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038" y="1367378"/>
            <a:ext cx="4400948" cy="462648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3361" y="952884"/>
            <a:ext cx="4870302" cy="545546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6325" y="955932"/>
            <a:ext cx="4364375" cy="544937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1059555"/>
            <a:ext cx="4065696" cy="524212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4134" y="1105271"/>
            <a:ext cx="4388757" cy="515069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6521" y="922407"/>
            <a:ext cx="4083983" cy="551642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1355187"/>
            <a:ext cx="4065696" cy="46508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1026" name="Picture 2" descr="S:\Peningamál\Myndir í vinnslu\2011\PM 2011#1\Powerpoint myndir\Íslenska\PM110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119188"/>
            <a:ext cx="4065587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9091" y="1278993"/>
            <a:ext cx="4138842" cy="480325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5088" y="1172322"/>
            <a:ext cx="4266848" cy="501659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7378" y="1376521"/>
            <a:ext cx="4102269" cy="460819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4807" y="1047364"/>
            <a:ext cx="4047410" cy="526650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142" y="952884"/>
            <a:ext cx="4004741" cy="545546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9862" y="908050"/>
            <a:ext cx="3757300" cy="55451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5088" y="1099176"/>
            <a:ext cx="4266848" cy="516288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2041" y="1044317"/>
            <a:ext cx="4272943" cy="527260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2041" y="1147940"/>
            <a:ext cx="4272943" cy="506535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142" y="1336900"/>
            <a:ext cx="4004741" cy="4687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9569" y="1269850"/>
            <a:ext cx="4077887" cy="48215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8712" y="1480145"/>
            <a:ext cx="4059601" cy="440094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1380" y="1400903"/>
            <a:ext cx="3974264" cy="455943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9189" y="1504526"/>
            <a:ext cx="3998646" cy="435218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3473" y="1416142"/>
            <a:ext cx="4090078" cy="452895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142" y="1391760"/>
            <a:ext cx="4004741" cy="457771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142" y="1263754"/>
            <a:ext cx="4004741" cy="48337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980314"/>
            <a:ext cx="4065696" cy="54006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1074794"/>
            <a:ext cx="4065696" cy="52116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9247" y="965075"/>
            <a:ext cx="5778531" cy="54310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7718" y="908050"/>
            <a:ext cx="3921588" cy="5545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PM1101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2041" y="1218038"/>
            <a:ext cx="4272943" cy="492516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Content Placeholder 5" descr="PM1101_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2715" y="1178417"/>
            <a:ext cx="3931595" cy="500440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7654</TotalTime>
  <Words>5</Words>
  <Application>Microsoft Office PowerPoint</Application>
  <PresentationFormat>On-screen Show (4:3)</PresentationFormat>
  <Paragraphs>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Peningamál 2011/1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141</cp:revision>
  <dcterms:created xsi:type="dcterms:W3CDTF">2006-03-23T10:35:51Z</dcterms:created>
  <dcterms:modified xsi:type="dcterms:W3CDTF">2011-02-01T15:49:59Z</dcterms:modified>
</cp:coreProperties>
</file>