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70" r:id="rId10"/>
    <p:sldId id="359" r:id="rId11"/>
    <p:sldId id="392" r:id="rId12"/>
    <p:sldId id="360" r:id="rId13"/>
    <p:sldId id="361" r:id="rId14"/>
    <p:sldId id="362" r:id="rId15"/>
    <p:sldId id="363" r:id="rId16"/>
    <p:sldId id="452" r:id="rId17"/>
    <p:sldId id="447" r:id="rId18"/>
    <p:sldId id="449" r:id="rId19"/>
    <p:sldId id="364" r:id="rId20"/>
    <p:sldId id="448" r:id="rId21"/>
    <p:sldId id="365" r:id="rId22"/>
    <p:sldId id="366" r:id="rId23"/>
    <p:sldId id="265" r:id="rId24"/>
    <p:sldId id="274" r:id="rId25"/>
    <p:sldId id="275" r:id="rId26"/>
    <p:sldId id="276" r:id="rId27"/>
    <p:sldId id="277" r:id="rId28"/>
    <p:sldId id="278" r:id="rId29"/>
    <p:sldId id="456" r:id="rId30"/>
    <p:sldId id="454" r:id="rId31"/>
    <p:sldId id="455" r:id="rId32"/>
    <p:sldId id="453" r:id="rId33"/>
    <p:sldId id="279" r:id="rId34"/>
    <p:sldId id="266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305" r:id="rId44"/>
    <p:sldId id="304" r:id="rId45"/>
    <p:sldId id="306" r:id="rId46"/>
    <p:sldId id="307" r:id="rId47"/>
    <p:sldId id="308" r:id="rId48"/>
    <p:sldId id="309" r:id="rId49"/>
    <p:sldId id="310" r:id="rId50"/>
    <p:sldId id="394" r:id="rId51"/>
    <p:sldId id="395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58" r:id="rId61"/>
    <p:sldId id="457" r:id="rId62"/>
    <p:sldId id="466" r:id="rId63"/>
    <p:sldId id="406" r:id="rId64"/>
    <p:sldId id="412" r:id="rId65"/>
    <p:sldId id="413" r:id="rId66"/>
    <p:sldId id="414" r:id="rId67"/>
    <p:sldId id="415" r:id="rId68"/>
    <p:sldId id="459" r:id="rId69"/>
    <p:sldId id="460" r:id="rId70"/>
    <p:sldId id="416" r:id="rId71"/>
    <p:sldId id="418" r:id="rId72"/>
    <p:sldId id="419" r:id="rId73"/>
    <p:sldId id="420" r:id="rId74"/>
    <p:sldId id="421" r:id="rId75"/>
    <p:sldId id="422" r:id="rId76"/>
    <p:sldId id="423" r:id="rId77"/>
    <p:sldId id="461" r:id="rId78"/>
    <p:sldId id="462" r:id="rId79"/>
    <p:sldId id="478" r:id="rId80"/>
    <p:sldId id="476" r:id="rId81"/>
    <p:sldId id="477" r:id="rId82"/>
    <p:sldId id="424" r:id="rId83"/>
    <p:sldId id="427" r:id="rId84"/>
    <p:sldId id="428" r:id="rId85"/>
    <p:sldId id="429" r:id="rId86"/>
    <p:sldId id="464" r:id="rId87"/>
    <p:sldId id="463" r:id="rId88"/>
    <p:sldId id="432" r:id="rId89"/>
    <p:sldId id="433" r:id="rId90"/>
    <p:sldId id="434" r:id="rId91"/>
    <p:sldId id="441" r:id="rId92"/>
    <p:sldId id="442" r:id="rId93"/>
    <p:sldId id="443" r:id="rId94"/>
    <p:sldId id="435" r:id="rId95"/>
    <p:sldId id="436" r:id="rId96"/>
    <p:sldId id="437" r:id="rId97"/>
    <p:sldId id="438" r:id="rId98"/>
    <p:sldId id="439" r:id="rId99"/>
    <p:sldId id="470" r:id="rId100"/>
    <p:sldId id="471" r:id="rId101"/>
    <p:sldId id="468" r:id="rId102"/>
    <p:sldId id="472" r:id="rId103"/>
    <p:sldId id="474" r:id="rId104"/>
    <p:sldId id="475" r:id="rId105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11" d="100"/>
          <a:sy n="111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2011/4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myndir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" name="Picture 2" descr="X:\Peningamál\2011\2011#4\PNG\PM114-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1422237"/>
            <a:ext cx="4083983" cy="451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200" dirty="0" smtClean="0"/>
              <a:t>Viðauki 2 Reynsla af spám Seðlabanka Íslands</a:t>
            </a:r>
            <a:endParaRPr lang="is-IS" sz="2200" dirty="0"/>
          </a:p>
        </p:txBody>
      </p:sp>
      <p:pic>
        <p:nvPicPr>
          <p:cNvPr id="100354" name="Picture 2" descr="X:\Peningamál\2011\2011#4\PNG\PM114_viðauki 2-mynd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798" y="908050"/>
            <a:ext cx="3995429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200" dirty="0" smtClean="0"/>
              <a:t>Viðauki 2 Reynsla af spám Seðlabanka Íslands</a:t>
            </a:r>
            <a:endParaRPr lang="is-IS" sz="2200" dirty="0"/>
          </a:p>
        </p:txBody>
      </p:sp>
      <p:pic>
        <p:nvPicPr>
          <p:cNvPr id="98306" name="Picture 2" descr="X:\Peningamál\2011\2011#4\PNG\PM114_viðauki 2_mynd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752" y="1016887"/>
            <a:ext cx="4437521" cy="5327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200" dirty="0" smtClean="0"/>
              <a:t>Viðauki 2 Reynsla af spám Seðlabanka Íslands</a:t>
            </a:r>
            <a:endParaRPr lang="is-IS" sz="2200" dirty="0"/>
          </a:p>
        </p:txBody>
      </p:sp>
      <p:pic>
        <p:nvPicPr>
          <p:cNvPr id="101378" name="Picture 2" descr="X:\Peningamál\2011\2011#4\PNG\PM114_Viðauki 2-mynd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237" y="922407"/>
            <a:ext cx="3992550" cy="55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200" dirty="0" smtClean="0"/>
              <a:t>Viðauki 2 Reynsla af spám Seðlabanka Íslands</a:t>
            </a:r>
            <a:endParaRPr lang="is-IS" sz="2200" dirty="0"/>
          </a:p>
        </p:txBody>
      </p:sp>
      <p:pic>
        <p:nvPicPr>
          <p:cNvPr id="102402" name="Picture 2" descr="X:\Peningamál\2011\2011#4\PNG\PM114_Viðauki 2-mynd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616" y="1397855"/>
            <a:ext cx="4071792" cy="4565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200" dirty="0" smtClean="0"/>
              <a:t>Viðauki 2 Reynsla af spám Seðlabanka Íslands</a:t>
            </a:r>
            <a:endParaRPr lang="is-IS" sz="2200" dirty="0"/>
          </a:p>
        </p:txBody>
      </p:sp>
      <p:pic>
        <p:nvPicPr>
          <p:cNvPr id="103426" name="Picture 2" descr="X:\Peningamál\2011\2011#4\PNG\PM114_Viðauki 2-mynd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616" y="1397855"/>
            <a:ext cx="4071792" cy="4565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" name="Picture 2" descr="X:\Peningamál\2011\2011#4\PNG\PM114-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226" y="1333853"/>
            <a:ext cx="4504572" cy="469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" name="Picture 2" descr="X:\Peningamál\2011\2011#4\PNG\PM114-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858" y="1484784"/>
            <a:ext cx="3913309" cy="4425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" name="Picture 2" descr="X:\Peningamál\2011\2011#4\PNG\PM114-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492336"/>
            <a:ext cx="4059601" cy="437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" name="Picture 2" descr="X:\Peningamál\2011\2011#4\PNG\PM114-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380" y="1349091"/>
            <a:ext cx="3974264" cy="466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" name="Picture 2" descr="X:\Peningamál\2011\2011#4\PNG\PM114-I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339948"/>
            <a:ext cx="4004741" cy="4681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18435" name="Picture 3" descr="X:\Peningamál\2011\2011#4\PNG\PM114-I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094" y="1227181"/>
            <a:ext cx="4010837" cy="490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15363" name="Picture 3" descr="X:\Peningamál\2011\2011#4\PNG\PM114-I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333" y="1370426"/>
            <a:ext cx="3980359" cy="462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16386" name="Picture 2" descr="X:\Peningamál\2011\2011#4\PNG\PM114-I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762" y="1236325"/>
            <a:ext cx="3925500" cy="4888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en-US" sz="2800" dirty="0"/>
          </a:p>
        </p:txBody>
      </p:sp>
      <p:pic>
        <p:nvPicPr>
          <p:cNvPr id="5" name="Picture 2" descr="X:\Peningamál\2011\2011#4\PNG\PM114-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178417"/>
            <a:ext cx="4065696" cy="5004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1028" name="Picture 4" descr="X:\Peningamál\2011\2011#4\PNG\PM114-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8909" y="908050"/>
            <a:ext cx="3779207" cy="55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en-US" sz="2800" dirty="0"/>
          </a:p>
        </p:txBody>
      </p:sp>
      <p:pic>
        <p:nvPicPr>
          <p:cNvPr id="19458" name="Picture 2" descr="X:\Peningamál\2011\2011#4\PNG\PM114-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073" y="908050"/>
            <a:ext cx="427887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en-US" sz="2800" dirty="0"/>
          </a:p>
        </p:txBody>
      </p:sp>
      <p:pic>
        <p:nvPicPr>
          <p:cNvPr id="5" name="Picture 3" descr="X:\Peningamál\2011\2011#4\PNG\PM114-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807" y="1275945"/>
            <a:ext cx="4047410" cy="480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en-US" sz="2800" dirty="0"/>
          </a:p>
        </p:txBody>
      </p:sp>
      <p:pic>
        <p:nvPicPr>
          <p:cNvPr id="20482" name="Picture 2" descr="X:\Peningamál\2011\2011#4\PNG\PM114-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566" y="1147940"/>
            <a:ext cx="4205893" cy="5065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 Ytri skilyrði og útflutningur</a:t>
            </a:r>
            <a:endParaRPr lang="en-US" sz="2800" dirty="0"/>
          </a:p>
        </p:txBody>
      </p:sp>
      <p:pic>
        <p:nvPicPr>
          <p:cNvPr id="21506" name="Picture 2" descr="X:\Peningamál\2011\2011#4\PNG\PM114-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184" y="1245468"/>
            <a:ext cx="4254657" cy="4870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2530" name="Picture 2" descr="X:\Peningamál\2011\2011#4\PNG\PM114-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333" y="1154035"/>
            <a:ext cx="3980359" cy="5053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3554" name="Picture 2" descr="X:\Peningamál\2011\2011#4\PNG\PM114-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157083"/>
            <a:ext cx="4090078" cy="504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4578" name="Picture 2" descr="X:\Peningamál\2011\2011#4\PNG\PM114-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892" y="1330805"/>
            <a:ext cx="4547240" cy="4699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5602" name="Picture 2" descr="X:\Peningamál\2011\2011#4\PNG\PM114-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298" y="908050"/>
            <a:ext cx="403842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6626" name="Picture 2" descr="X:\Peningamál\2011\2011#4\PNG\PM114-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413094"/>
            <a:ext cx="4090078" cy="4535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5" name="Picture 2" descr="X:\Peningamál\2011\2011#4\PNG\PM114-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233277"/>
            <a:ext cx="4090078" cy="4894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" name="Picture 2" descr="X:\Peningamál\2011\2011#4\PNG\PM114-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797" y="1498431"/>
            <a:ext cx="4559431" cy="436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en-US" sz="2800" dirty="0"/>
          </a:p>
        </p:txBody>
      </p:sp>
      <p:pic>
        <p:nvPicPr>
          <p:cNvPr id="27651" name="Picture 3" descr="X:\Peningamál\2011\2011#4\PNG\PM114-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143" y="908050"/>
            <a:ext cx="357873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en-US" sz="2800" dirty="0"/>
          </a:p>
        </p:txBody>
      </p:sp>
      <p:pic>
        <p:nvPicPr>
          <p:cNvPr id="30722" name="Picture 2" descr="X:\Peningamál\2011\2011#4\PNG\PM114-I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706" y="1358235"/>
            <a:ext cx="4315612" cy="4644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en-US" sz="2800" dirty="0"/>
          </a:p>
        </p:txBody>
      </p:sp>
      <p:pic>
        <p:nvPicPr>
          <p:cNvPr id="28675" name="Picture 3" descr="X:\Peningamál\2011\2011#4\PNG\PM114-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845" y="908050"/>
            <a:ext cx="4017334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en-US" sz="2800" dirty="0"/>
          </a:p>
        </p:txBody>
      </p:sp>
      <p:pic>
        <p:nvPicPr>
          <p:cNvPr id="31746" name="Picture 2" descr="X:\Peningamál\2011\2011#4\PNG\PM114-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297280"/>
            <a:ext cx="4004741" cy="476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en-US" sz="2800" dirty="0"/>
          </a:p>
        </p:txBody>
      </p:sp>
      <p:pic>
        <p:nvPicPr>
          <p:cNvPr id="32770" name="Picture 2" descr="X:\Peningamál\2011\2011#4\PNG\PM114-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858" y="1141844"/>
            <a:ext cx="3913309" cy="5077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en-US" sz="2800" dirty="0"/>
          </a:p>
        </p:txBody>
      </p:sp>
      <p:pic>
        <p:nvPicPr>
          <p:cNvPr id="33794" name="Picture 2" descr="X:\Peningamál\2011\2011#4\PNG\PM114-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810" y="1333853"/>
            <a:ext cx="3919404" cy="469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4818" name="Picture 2" descr="X:\Peningamál\2011\2011#4\PNG\PM114-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046" y="1190608"/>
            <a:ext cx="4016932" cy="4980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5842" name="Picture 2" descr="X:\Peningamál\2011\2011#4\PNG\PM114-I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038" y="1166226"/>
            <a:ext cx="4400948" cy="5028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6866" name="Picture 2" descr="X:\Peningamál\2011\2011#4\PNG\PM114-I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423" y="1111367"/>
            <a:ext cx="4224179" cy="513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7890" name="Picture 2" descr="X:\Peningamál\2011\2011#4\PNG\PM114-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227181"/>
            <a:ext cx="4065696" cy="490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" name="Picture 2" descr="X:\Peningamál\2011\2011#4\PNG\PM114-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391760"/>
            <a:ext cx="4090078" cy="457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8914" name="Picture 2" descr="X:\Peningamál\2011\2011#4\PNG\PM114-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283" y="908050"/>
            <a:ext cx="409645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9938" name="Picture 2" descr="X:\Peningamál\2011\2011#4\PNG\PM114-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309471"/>
            <a:ext cx="4065696" cy="474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40962" name="Picture 2" descr="X:\Peningamál\2011\2011#4\PNG\PM114-II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1205847"/>
            <a:ext cx="4083983" cy="4949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6" name="Picture 2" descr="X:\Peningamál\2011\2011#4\PNG\PM114-I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569" y="1410046"/>
            <a:ext cx="4077887" cy="454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43010" name="Picture 2" descr="X:\Peningamál\2011\2011#4\PNG\PM114-I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449" y="908050"/>
            <a:ext cx="4166126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2" name="Picture 2" descr="X:\Peningamál\2011\2011#4\PNG\PM114-I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25" y="1297280"/>
            <a:ext cx="4096174" cy="476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2" name="Picture 2" descr="X:\Peningamál\2011\2011#4\PNG\PM114-I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102224"/>
            <a:ext cx="4291230" cy="5156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2" name="Picture 2" descr="X:\Peningamál\2011\2011#4\PNG\PM114-I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041" y="1141844"/>
            <a:ext cx="4272943" cy="5077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2" name="Picture 2" descr="X:\Peningamál\2011\2011#4\PNG\PM114-IV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361" y="992505"/>
            <a:ext cx="4870302" cy="537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IV Innlend eftirspurn og framleiðsla</a:t>
            </a:r>
            <a:endParaRPr lang="en-US" sz="2800" dirty="0"/>
          </a:p>
        </p:txBody>
      </p:sp>
      <p:pic>
        <p:nvPicPr>
          <p:cNvPr id="2" name="Picture 2" descr="X:\Peningamál\2011\2011#4\PNG\PM114-IV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091" y="1659962"/>
            <a:ext cx="4138842" cy="4041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" name="Picture 2" descr="X:\Peningamál\2011\2011#4\PNG\PM114-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330" y="1498431"/>
            <a:ext cx="4108365" cy="436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 descr="X:\Peningamál\2011\2011#4\PNG\PM114-IV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257659"/>
            <a:ext cx="4059601" cy="4845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 descr="X:\Peningamál\2011\2011#4\PNG\PM114-IV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420" y="998600"/>
            <a:ext cx="4352185" cy="53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 descr="X:\Peningamál\2011\2011#4\PNG\PM114-IV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802" y="1367378"/>
            <a:ext cx="4303421" cy="4626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 descr="X:\Peningamál\2011\2011#4\PNG\PM114-IV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237" y="1766633"/>
            <a:ext cx="3992550" cy="3827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 descr="X:\Peningamál\2011\2011#4\PNG\PM114-IV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189" y="1074794"/>
            <a:ext cx="3998646" cy="521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 descr="X:\Peningamál\2011\2011#4\PNG\PM114-IV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810" y="1769681"/>
            <a:ext cx="3919404" cy="382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 descr="X:\Peningamál\2011\2011#4\PNG\PM114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106" y="908050"/>
            <a:ext cx="3960813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 descr="X:\Peningamál\2011\2011#4\PNG\PM114-IV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094" y="1218038"/>
            <a:ext cx="4010837" cy="4925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 descr="X:\Peningamál\2011\2011#4\PNG\PM114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434428"/>
            <a:ext cx="4059601" cy="449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 descr="X:\Peningamál\2011\2011#4\PNG\PM114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315566"/>
            <a:ext cx="4059601" cy="4730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" name="Picture 2" descr="X:\Peningamál\2011\2011#4\PNG\PM114-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900" y="1455763"/>
            <a:ext cx="4163224" cy="444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9394" name="Picture 2" descr="X:\Peningamál\2011\2011#4\PNG\PM114-IV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091" y="1227181"/>
            <a:ext cx="4138842" cy="490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60418" name="Picture 2" descr="X:\Peningamál\2011\2011#4\PNG\PM114-IV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661" y="1294232"/>
            <a:ext cx="4193702" cy="4772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200" dirty="0" smtClean="0"/>
              <a:t>Rammagrein </a:t>
            </a:r>
            <a:r>
              <a:rPr lang="is-IS" sz="2200" dirty="0" smtClean="0"/>
              <a:t>IV-1 Af hverju minnkaði framleiðslugeta þjóðarbúsins í kjölfar fjármálakreppunnar?</a:t>
            </a:r>
            <a:endParaRPr lang="is-IS" sz="2200" dirty="0"/>
          </a:p>
        </p:txBody>
      </p:sp>
      <p:pic>
        <p:nvPicPr>
          <p:cNvPr id="95235" name="Picture 3" descr="X:\Peningamál\2011\2011#4\PNG\PM114_IV_R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333" y="1056508"/>
            <a:ext cx="3980359" cy="524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61442" name="Picture 2" descr="X:\Peningamál\2011\2011#4\PNG\PM114-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074794"/>
            <a:ext cx="4291230" cy="521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62466" name="Picture 2" descr="X:\Peningamál\2011\2011#4\PNG\PM114-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105271"/>
            <a:ext cx="4291230" cy="515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63490" name="Picture 2" descr="X:\Peningamál\2011\2011#4\PNG\PM114-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706" y="1044317"/>
            <a:ext cx="4315612" cy="527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64514" name="Picture 2" descr="X:\Peningamál\2011\2011#4\PNG\PM114-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312518"/>
            <a:ext cx="4090078" cy="473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65538" name="Picture 2" descr="X:\Peningamál\2011\2011#4\PNG\PM114-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760" y="1236325"/>
            <a:ext cx="4053505" cy="4888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66562" name="Picture 2" descr="X:\Peningamál\2011\2011#4\PNG\PM114-V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136" y="1147940"/>
            <a:ext cx="4260752" cy="5065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67586" name="Picture 2" descr="X:\Peningamál\2011\2011#4\PNG\PM114-V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996" y="1364330"/>
            <a:ext cx="4151033" cy="4632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6147" name="Picture 3" descr="X:\Peningamál\2011\2011#4\PNG\PM114-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752" y="1492336"/>
            <a:ext cx="4437521" cy="437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68610" name="Picture 2" descr="X:\Peningamál\2011\2011#4\PNG\PM114-V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802" y="1199752"/>
            <a:ext cx="4303421" cy="496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69634" name="Picture 2" descr="X:\Peningamál\2011\2011#4\PNG\PM114-V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704" y="1196704"/>
            <a:ext cx="4443617" cy="4967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70658" name="Picture 2" descr="X:\Peningamál\2011\2011#4\PNG\PM114-V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184" y="1199752"/>
            <a:ext cx="4254657" cy="496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71682" name="Picture 2" descr="X:\Peningamál\2011\2011#4\PNG\PM114-V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293" y="908050"/>
            <a:ext cx="367243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72706" name="Picture 2" descr="X:\Peningamál\2011\2011#4\PNG\PM114-V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674" y="1042613"/>
            <a:ext cx="4126651" cy="4772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73730" name="Picture 2" descr="X:\Peningamál\2011\2011#4\PNG\PM114-V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531" y="1316910"/>
            <a:ext cx="4144938" cy="4224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74754" name="Picture 2" descr="X:\Peningamál\2011\2011#4\PNG\PM114-V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035" y="940693"/>
            <a:ext cx="4528954" cy="547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5" name="Picture 2" descr="X:\Peningamál\2011\2011#4\PNG\PM114-V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094" y="1504526"/>
            <a:ext cx="4010837" cy="435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76802" name="Picture 2" descr="X:\Peningamál\2011\2011#4\PNG\PM114-V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951" y="919359"/>
            <a:ext cx="4029123" cy="5522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200" dirty="0" smtClean="0"/>
              <a:t>Rammagrein VI-1 </a:t>
            </a:r>
            <a:r>
              <a:rPr lang="is-IS" sz="2200" dirty="0" err="1" smtClean="0"/>
              <a:t>Sveigjanleiki</a:t>
            </a:r>
            <a:r>
              <a:rPr lang="is-IS" sz="2200" dirty="0" smtClean="0"/>
              <a:t> íslensks vinnumarkaðar og fólksflutningar</a:t>
            </a:r>
            <a:endParaRPr lang="is-IS" sz="2200" dirty="0"/>
          </a:p>
        </p:txBody>
      </p:sp>
      <p:pic>
        <p:nvPicPr>
          <p:cNvPr id="94210" name="Picture 2" descr="X:\Peningamál\2011\2011#4\PNG\PM114-VI-R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802" y="1193656"/>
            <a:ext cx="4303421" cy="497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7171" name="Picture 3" descr="X:\Peningamál\2011\2011#4\PNG\PM114-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315566"/>
            <a:ext cx="4059601" cy="4730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200" dirty="0" smtClean="0"/>
              <a:t>Rammagrein VI-1 </a:t>
            </a:r>
            <a:r>
              <a:rPr lang="is-IS" sz="2200" dirty="0" err="1" smtClean="0"/>
              <a:t>Sveigjanleiki</a:t>
            </a:r>
            <a:r>
              <a:rPr lang="is-IS" sz="2200" dirty="0" smtClean="0"/>
              <a:t> íslensks vinnumarkaðar og fólksflutningar</a:t>
            </a:r>
            <a:endParaRPr lang="is-IS" sz="2200" dirty="0"/>
          </a:p>
        </p:txBody>
      </p:sp>
      <p:pic>
        <p:nvPicPr>
          <p:cNvPr id="97282" name="Picture 2" descr="X:\Peningamál\2011\2011#4\PNG\PM114-VI-R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468" y="908050"/>
            <a:ext cx="364408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200" dirty="0" smtClean="0"/>
              <a:t>Rammagrein VI-2 Er aukning jafnvægisatvinnuleysis að ganga til baka?</a:t>
            </a:r>
            <a:endParaRPr lang="is-IS" sz="2200" dirty="0"/>
          </a:p>
        </p:txBody>
      </p:sp>
      <p:pic>
        <p:nvPicPr>
          <p:cNvPr id="96258" name="Picture 2" descr="X:\Peningamál\2011\2011#4\PNG\PM114-VI-R1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5187" y="1696535"/>
            <a:ext cx="4126651" cy="3968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75779" name="Picture 3" descr="X:\Peningamál\2011\2011#4\PNG\PM114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043" y="943741"/>
            <a:ext cx="4144938" cy="547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77826" name="Picture 2" descr="X:\Peningamál\2011\2011#4\PNG\PM114-V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370426"/>
            <a:ext cx="4065696" cy="462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78850" name="Picture 2" descr="X:\Peningamál\2011\2011#4\PNG\PM114-V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615" y="908050"/>
            <a:ext cx="3941794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79874" name="Picture 2" descr="X:\Peningamál\2011\2011#4\PNG\PM114-V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578" y="908050"/>
            <a:ext cx="4411869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80898" name="Picture 2" descr="X:\Peningamál\2011\2011#4\PNG\PM114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969" y="1376521"/>
            <a:ext cx="5431087" cy="4608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81922" name="Picture 2" descr="X:\Peningamál\2011\2011#4\PNG\PM114-V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2485" y="908050"/>
            <a:ext cx="5352054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2946" name="Picture 2" descr="X:\Peningamál\2011\2011#4\PNG\PM114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538" y="908050"/>
            <a:ext cx="374594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3970" name="Picture 2" descr="X:\Peningamál\2011\2011#4\PNG\PM114-VI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998" y="1044317"/>
            <a:ext cx="4023028" cy="527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" name="Picture 2" descr="X:\Peningamál\2011\2011#4\PNG\PM114-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504526"/>
            <a:ext cx="4059601" cy="435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4994" name="Picture 2" descr="X:\Peningamál\2011\2011#4\PNG\PM114-V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802" y="1266802"/>
            <a:ext cx="4303421" cy="4827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6018" name="Picture 2" descr="X:\Peningamál\2011\2011#4\PNG\PM114-V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2142" y="908050"/>
            <a:ext cx="3732741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7042" name="Picture 2" descr="X:\Peningamál\2011\2011#4\PNG\PM114-V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380" y="1251563"/>
            <a:ext cx="3974264" cy="4858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8066" name="Picture 2" descr="X:\Peningamál\2011\2011#4\PNG\PM114-V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971" y="908050"/>
            <a:ext cx="4043082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9090" name="Picture 2" descr="X:\Peningamál\2011\2011#4\PNG\PM114-V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989457"/>
            <a:ext cx="4004741" cy="5382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90114" name="Picture 2" descr="X:\Peningamál\2011\2011#4\PNG\PM114-VI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279" y="980314"/>
            <a:ext cx="4242466" cy="5400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91138" name="Picture 2" descr="X:\Peningamál\2011\2011#4\PNG\PM114-VII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918" y="835366"/>
            <a:ext cx="3840163" cy="5187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92162" name="Picture 2" descr="X:\Peningamál\2011\2011#4\PNG\PM114-V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333853"/>
            <a:ext cx="4004741" cy="469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93186" name="Picture 2" descr="X:\Peningamál\2011\2011#4\PNG\PM114-V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245468"/>
            <a:ext cx="4004741" cy="4870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200" dirty="0" smtClean="0"/>
              <a:t>Viðauki 2 Reynsla af spám Seðlabanka Íslands</a:t>
            </a:r>
            <a:endParaRPr lang="is-IS" sz="2200" dirty="0"/>
          </a:p>
        </p:txBody>
      </p:sp>
      <p:pic>
        <p:nvPicPr>
          <p:cNvPr id="99330" name="Picture 2" descr="X:\Peningamál\2011\2011#4\PNG\PM114_Viðauki 2-mynd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087" y="908050"/>
            <a:ext cx="3806850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7755</TotalTime>
  <Words>482</Words>
  <Application>Microsoft Office PowerPoint</Application>
  <PresentationFormat>On-screen Show (4:3)</PresentationFormat>
  <Paragraphs>106</Paragraphs>
  <Slides>104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Default Design</vt:lpstr>
      <vt:lpstr>Peningamál 2011/4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Rammagrein IV-1 Af hverju minnkaði framleiðslugeta þjóðarbúsins í kjölfar fjármálakreppunnar?</vt:lpstr>
      <vt:lpstr>V Fjármál hins opinbera</vt:lpstr>
      <vt:lpstr>V Fjármál hins opinbera</vt:lpstr>
      <vt:lpstr>V Fjármál hins opinbera</vt:lpstr>
      <vt:lpstr>V Fjármál hins opinbera</vt:lpstr>
      <vt:lpstr>V Fjármál hins opinbera</vt:lpstr>
      <vt:lpstr>V Fjármál hins opinbera</vt:lpstr>
      <vt:lpstr>V Fjármál hins opinbera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Rammagrein VI-1 Sveigjanleiki íslensks vinnumarkaðar og fólksflutningar</vt:lpstr>
      <vt:lpstr>Rammagrein VI-1 Sveigjanleiki íslensks vinnumarkaðar og fólksflutningar</vt:lpstr>
      <vt:lpstr>Rammagrein VI-2 Er aukning jafnvægisatvinnuleysis að ganga til baka?</vt:lpstr>
      <vt:lpstr>VII Ytri jöfnuður</vt:lpstr>
      <vt:lpstr>VII Ytri jöfnuður</vt:lpstr>
      <vt:lpstr>VII Ytri jöfnuður</vt:lpstr>
      <vt:lpstr>VII Ytri jöfnuður</vt:lpstr>
      <vt:lpstr>VII Ytri jöfnuður</vt:lpstr>
      <vt:lpstr>VII Ytri jöfnuður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Viðauki 2 Reynsla af spám Seðlabanka Íslands</vt:lpstr>
      <vt:lpstr>Viðauki 2 Reynsla af spám Seðlabanka Íslands</vt:lpstr>
      <vt:lpstr>Viðauki 2 Reynsla af spám Seðlabanka Íslands</vt:lpstr>
      <vt:lpstr>Viðauki 2 Reynsla af spám Seðlabanka Íslands</vt:lpstr>
      <vt:lpstr>Viðauki 2 Reynsla af spám Seðlabanka Íslands</vt:lpstr>
      <vt:lpstr>Viðauki 2 Reynsla af spám Seðlabanka Íslands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gudjon</cp:lastModifiedBy>
  <cp:revision>152</cp:revision>
  <dcterms:created xsi:type="dcterms:W3CDTF">2006-03-23T10:35:51Z</dcterms:created>
  <dcterms:modified xsi:type="dcterms:W3CDTF">2011-11-02T15:05:32Z</dcterms:modified>
</cp:coreProperties>
</file>